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"/>
  </p:notesMasterIdLst>
  <p:sldIdLst>
    <p:sldId id="256" r:id="rId2"/>
    <p:sldId id="286" r:id="rId3"/>
    <p:sldId id="280" r:id="rId4"/>
    <p:sldId id="258" r:id="rId5"/>
    <p:sldId id="259" r:id="rId6"/>
    <p:sldId id="281" r:id="rId7"/>
    <p:sldId id="260" r:id="rId8"/>
    <p:sldId id="261" r:id="rId9"/>
    <p:sldId id="282" r:id="rId10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925"/>
    <a:srgbClr val="FB9B25"/>
    <a:srgbClr val="2C2B2B"/>
    <a:srgbClr val="BC451B"/>
    <a:srgbClr val="D4B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B56F4-2C46-4E85-8D8E-171B4808F21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CD0A99-61FD-4549-9BB7-C5DD84DE3826}">
      <dgm:prSet phldrT="[Текст]"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Проблема</a:t>
          </a:r>
        </a:p>
      </dgm:t>
    </dgm:pt>
    <dgm:pt modelId="{360D174E-3EA5-46B6-A98A-8497101BB367}" type="parTrans" cxnId="{A2818D3C-F5BD-400C-BE80-C7A6A2F6BFA6}">
      <dgm:prSet/>
      <dgm:spPr/>
      <dgm:t>
        <a:bodyPr/>
        <a:lstStyle/>
        <a:p>
          <a:endParaRPr lang="ru-RU"/>
        </a:p>
      </dgm:t>
    </dgm:pt>
    <dgm:pt modelId="{3B532992-A50A-4CAF-B011-06D1E20AEDE0}" type="sibTrans" cxnId="{A2818D3C-F5BD-400C-BE80-C7A6A2F6BFA6}">
      <dgm:prSet/>
      <dgm:spPr/>
      <dgm:t>
        <a:bodyPr/>
        <a:lstStyle/>
        <a:p>
          <a:endParaRPr lang="ru-RU"/>
        </a:p>
      </dgm:t>
    </dgm:pt>
    <dgm:pt modelId="{EA592B2F-B05E-4A95-97A1-E6AE6704B77D}">
      <dgm:prSet phldrT="[Текст]"/>
      <dgm:spPr/>
      <dgm:t>
        <a:bodyPr/>
        <a:lstStyle/>
        <a:p>
          <a:r>
            <a:rPr lang="ru-RU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Ошибки при ручной передаче заказов и долгое ожидание официанта.</a:t>
          </a:r>
        </a:p>
      </dgm:t>
    </dgm:pt>
    <dgm:pt modelId="{7D6D0E95-1FD0-4EC2-AFCE-6D4B9D36B5E0}" type="parTrans" cxnId="{21BB2909-29E7-4955-B977-70D01340E6DA}">
      <dgm:prSet/>
      <dgm:spPr/>
      <dgm:t>
        <a:bodyPr/>
        <a:lstStyle/>
        <a:p>
          <a:endParaRPr lang="ru-RU"/>
        </a:p>
      </dgm:t>
    </dgm:pt>
    <dgm:pt modelId="{D2FA6BDD-FEF8-4638-906D-7D49EA422927}" type="sibTrans" cxnId="{21BB2909-29E7-4955-B977-70D01340E6DA}">
      <dgm:prSet/>
      <dgm:spPr/>
      <dgm:t>
        <a:bodyPr/>
        <a:lstStyle/>
        <a:p>
          <a:endParaRPr lang="ru-RU"/>
        </a:p>
      </dgm:t>
    </dgm:pt>
    <dgm:pt modelId="{96E0C575-40A2-4307-B957-4FE551D615B8}">
      <dgm:prSet/>
      <dgm:spPr>
        <a:solidFill>
          <a:srgbClr val="FA9925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Цель</a:t>
          </a:r>
        </a:p>
      </dgm:t>
    </dgm:pt>
    <dgm:pt modelId="{B1580027-E9ED-4771-86BE-8E798E258F85}" type="parTrans" cxnId="{2669CFF5-8F77-4775-952C-F01FB7D96789}">
      <dgm:prSet/>
      <dgm:spPr/>
      <dgm:t>
        <a:bodyPr/>
        <a:lstStyle/>
        <a:p>
          <a:endParaRPr lang="ru-RU"/>
        </a:p>
      </dgm:t>
    </dgm:pt>
    <dgm:pt modelId="{F2106D8A-C3F4-46F6-8FD3-37BB3A51E2F3}" type="sibTrans" cxnId="{2669CFF5-8F77-4775-952C-F01FB7D96789}">
      <dgm:prSet/>
      <dgm:spPr/>
      <dgm:t>
        <a:bodyPr/>
        <a:lstStyle/>
        <a:p>
          <a:endParaRPr lang="ru-RU"/>
        </a:p>
      </dgm:t>
    </dgm:pt>
    <dgm:pt modelId="{4DEAFA3C-2ADC-4250-8D83-A70B53FEC24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Оцифровка пути клиента от выбора блюда до получения чека</a:t>
          </a:r>
        </a:p>
      </dgm:t>
    </dgm:pt>
    <dgm:pt modelId="{34715918-7CB7-463A-8B7D-45E3072B9F3D}" type="parTrans" cxnId="{566BF372-DD93-47A0-9878-D0360E99B447}">
      <dgm:prSet/>
      <dgm:spPr/>
      <dgm:t>
        <a:bodyPr/>
        <a:lstStyle/>
        <a:p>
          <a:endParaRPr lang="ru-RU"/>
        </a:p>
      </dgm:t>
    </dgm:pt>
    <dgm:pt modelId="{87CAAC72-D1C7-44AB-B2AE-91B5FDC464A2}" type="sibTrans" cxnId="{566BF372-DD93-47A0-9878-D0360E99B447}">
      <dgm:prSet/>
      <dgm:spPr/>
      <dgm:t>
        <a:bodyPr/>
        <a:lstStyle/>
        <a:p>
          <a:endParaRPr lang="ru-RU"/>
        </a:p>
      </dgm:t>
    </dgm:pt>
    <dgm:pt modelId="{BDC62B27-C681-4613-84CA-D3B9F7497FBE}" type="pres">
      <dgm:prSet presAssocID="{F28B56F4-2C46-4E85-8D8E-171B4808F212}" presName="Name0" presStyleCnt="0">
        <dgm:presLayoutVars>
          <dgm:dir/>
          <dgm:animLvl val="lvl"/>
          <dgm:resizeHandles val="exact"/>
        </dgm:presLayoutVars>
      </dgm:prSet>
      <dgm:spPr/>
    </dgm:pt>
    <dgm:pt modelId="{B12513FB-7616-493F-9C44-6F79718EAC3A}" type="pres">
      <dgm:prSet presAssocID="{85CD0A99-61FD-4549-9BB7-C5DD84DE3826}" presName="linNode" presStyleCnt="0"/>
      <dgm:spPr/>
    </dgm:pt>
    <dgm:pt modelId="{C12FCC36-CDA8-435F-9182-CAE16C864864}" type="pres">
      <dgm:prSet presAssocID="{85CD0A99-61FD-4549-9BB7-C5DD84DE3826}" presName="parentText" presStyleLbl="node1" presStyleIdx="0" presStyleCnt="2" custScaleX="70432">
        <dgm:presLayoutVars>
          <dgm:chMax val="1"/>
          <dgm:bulletEnabled val="1"/>
        </dgm:presLayoutVars>
      </dgm:prSet>
      <dgm:spPr/>
    </dgm:pt>
    <dgm:pt modelId="{5F327BFF-D7D1-4F2A-87BF-E46738DD883B}" type="pres">
      <dgm:prSet presAssocID="{85CD0A99-61FD-4549-9BB7-C5DD84DE3826}" presName="descendantText" presStyleLbl="alignAccFollowNode1" presStyleIdx="0" presStyleCnt="2">
        <dgm:presLayoutVars>
          <dgm:bulletEnabled val="1"/>
        </dgm:presLayoutVars>
      </dgm:prSet>
      <dgm:spPr/>
    </dgm:pt>
    <dgm:pt modelId="{EA27952E-FFB7-494F-AE91-BF9FB8465316}" type="pres">
      <dgm:prSet presAssocID="{3B532992-A50A-4CAF-B011-06D1E20AEDE0}" presName="sp" presStyleCnt="0"/>
      <dgm:spPr/>
    </dgm:pt>
    <dgm:pt modelId="{D4D3FFDA-1418-4D54-972A-5B2B12E73965}" type="pres">
      <dgm:prSet presAssocID="{96E0C575-40A2-4307-B957-4FE551D615B8}" presName="linNode" presStyleCnt="0"/>
      <dgm:spPr/>
    </dgm:pt>
    <dgm:pt modelId="{EE8CE7E1-9F0A-485F-BD82-824FBAF2764A}" type="pres">
      <dgm:prSet presAssocID="{96E0C575-40A2-4307-B957-4FE551D615B8}" presName="parentText" presStyleLbl="node1" presStyleIdx="1" presStyleCnt="2" custScaleX="70432">
        <dgm:presLayoutVars>
          <dgm:chMax val="1"/>
          <dgm:bulletEnabled val="1"/>
        </dgm:presLayoutVars>
      </dgm:prSet>
      <dgm:spPr/>
    </dgm:pt>
    <dgm:pt modelId="{80B4D4F4-08C2-4289-8590-21F9739E2F3E}" type="pres">
      <dgm:prSet presAssocID="{96E0C575-40A2-4307-B957-4FE551D615B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2F3B605-2C4F-46E4-9398-63AE7C797907}" type="presOf" srcId="{EA592B2F-B05E-4A95-97A1-E6AE6704B77D}" destId="{5F327BFF-D7D1-4F2A-87BF-E46738DD883B}" srcOrd="0" destOrd="0" presId="urn:microsoft.com/office/officeart/2005/8/layout/vList5"/>
    <dgm:cxn modelId="{21BB2909-29E7-4955-B977-70D01340E6DA}" srcId="{85CD0A99-61FD-4549-9BB7-C5DD84DE3826}" destId="{EA592B2F-B05E-4A95-97A1-E6AE6704B77D}" srcOrd="0" destOrd="0" parTransId="{7D6D0E95-1FD0-4EC2-AFCE-6D4B9D36B5E0}" sibTransId="{D2FA6BDD-FEF8-4638-906D-7D49EA422927}"/>
    <dgm:cxn modelId="{AAB39D14-7033-4D0B-AD11-B1E71F7E8632}" type="presOf" srcId="{4DEAFA3C-2ADC-4250-8D83-A70B53FEC24B}" destId="{80B4D4F4-08C2-4289-8590-21F9739E2F3E}" srcOrd="0" destOrd="0" presId="urn:microsoft.com/office/officeart/2005/8/layout/vList5"/>
    <dgm:cxn modelId="{A2818D3C-F5BD-400C-BE80-C7A6A2F6BFA6}" srcId="{F28B56F4-2C46-4E85-8D8E-171B4808F212}" destId="{85CD0A99-61FD-4549-9BB7-C5DD84DE3826}" srcOrd="0" destOrd="0" parTransId="{360D174E-3EA5-46B6-A98A-8497101BB367}" sibTransId="{3B532992-A50A-4CAF-B011-06D1E20AEDE0}"/>
    <dgm:cxn modelId="{566BF372-DD93-47A0-9878-D0360E99B447}" srcId="{96E0C575-40A2-4307-B957-4FE551D615B8}" destId="{4DEAFA3C-2ADC-4250-8D83-A70B53FEC24B}" srcOrd="0" destOrd="0" parTransId="{34715918-7CB7-463A-8B7D-45E3072B9F3D}" sibTransId="{87CAAC72-D1C7-44AB-B2AE-91B5FDC464A2}"/>
    <dgm:cxn modelId="{9DB25A80-F25D-432D-9B5C-02B1BC45349F}" type="presOf" srcId="{96E0C575-40A2-4307-B957-4FE551D615B8}" destId="{EE8CE7E1-9F0A-485F-BD82-824FBAF2764A}" srcOrd="0" destOrd="0" presId="urn:microsoft.com/office/officeart/2005/8/layout/vList5"/>
    <dgm:cxn modelId="{DAE32EB0-145C-41E2-808A-ED95AA353F8E}" type="presOf" srcId="{F28B56F4-2C46-4E85-8D8E-171B4808F212}" destId="{BDC62B27-C681-4613-84CA-D3B9F7497FBE}" srcOrd="0" destOrd="0" presId="urn:microsoft.com/office/officeart/2005/8/layout/vList5"/>
    <dgm:cxn modelId="{94B3D5D6-CA57-4AEC-946F-BB1D61DB4FAC}" type="presOf" srcId="{85CD0A99-61FD-4549-9BB7-C5DD84DE3826}" destId="{C12FCC36-CDA8-435F-9182-CAE16C864864}" srcOrd="0" destOrd="0" presId="urn:microsoft.com/office/officeart/2005/8/layout/vList5"/>
    <dgm:cxn modelId="{2669CFF5-8F77-4775-952C-F01FB7D96789}" srcId="{F28B56F4-2C46-4E85-8D8E-171B4808F212}" destId="{96E0C575-40A2-4307-B957-4FE551D615B8}" srcOrd="1" destOrd="0" parTransId="{B1580027-E9ED-4771-86BE-8E798E258F85}" sibTransId="{F2106D8A-C3F4-46F6-8FD3-37BB3A51E2F3}"/>
    <dgm:cxn modelId="{65586DED-1AAB-4AA3-BF82-37F50A879560}" type="presParOf" srcId="{BDC62B27-C681-4613-84CA-D3B9F7497FBE}" destId="{B12513FB-7616-493F-9C44-6F79718EAC3A}" srcOrd="0" destOrd="0" presId="urn:microsoft.com/office/officeart/2005/8/layout/vList5"/>
    <dgm:cxn modelId="{3460504C-2C4E-4A59-8BC9-3C1B09CCB163}" type="presParOf" srcId="{B12513FB-7616-493F-9C44-6F79718EAC3A}" destId="{C12FCC36-CDA8-435F-9182-CAE16C864864}" srcOrd="0" destOrd="0" presId="urn:microsoft.com/office/officeart/2005/8/layout/vList5"/>
    <dgm:cxn modelId="{4457F65D-D880-43BE-8FA0-9EBF68C70DAB}" type="presParOf" srcId="{B12513FB-7616-493F-9C44-6F79718EAC3A}" destId="{5F327BFF-D7D1-4F2A-87BF-E46738DD883B}" srcOrd="1" destOrd="0" presId="urn:microsoft.com/office/officeart/2005/8/layout/vList5"/>
    <dgm:cxn modelId="{2B386ADC-8663-475B-8760-D2B807611BEA}" type="presParOf" srcId="{BDC62B27-C681-4613-84CA-D3B9F7497FBE}" destId="{EA27952E-FFB7-494F-AE91-BF9FB8465316}" srcOrd="1" destOrd="0" presId="urn:microsoft.com/office/officeart/2005/8/layout/vList5"/>
    <dgm:cxn modelId="{B736995D-BE5D-41CB-A6C3-CFD9DB718B3A}" type="presParOf" srcId="{BDC62B27-C681-4613-84CA-D3B9F7497FBE}" destId="{D4D3FFDA-1418-4D54-972A-5B2B12E73965}" srcOrd="2" destOrd="0" presId="urn:microsoft.com/office/officeart/2005/8/layout/vList5"/>
    <dgm:cxn modelId="{59B0FCFA-BDE6-458A-B968-EF815F8EAAFF}" type="presParOf" srcId="{D4D3FFDA-1418-4D54-972A-5B2B12E73965}" destId="{EE8CE7E1-9F0A-485F-BD82-824FBAF2764A}" srcOrd="0" destOrd="0" presId="urn:microsoft.com/office/officeart/2005/8/layout/vList5"/>
    <dgm:cxn modelId="{5D8414F7-65CB-456E-9A34-C071DFF46437}" type="presParOf" srcId="{D4D3FFDA-1418-4D54-972A-5B2B12E73965}" destId="{80B4D4F4-08C2-4289-8590-21F9739E2F3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D1521E-3401-424B-922F-EB196C15A8F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F533CB-B63F-4365-9D09-B7B71AB8E416}">
      <dgm:prSet phldrT="[Текст]"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Посетитель</a:t>
          </a:r>
        </a:p>
      </dgm:t>
    </dgm:pt>
    <dgm:pt modelId="{B12DD734-3477-43CD-936A-863DAEDD350B}" type="parTrans" cxnId="{5B954FED-F1C3-49B2-9532-7E88F464BDE5}">
      <dgm:prSet/>
      <dgm:spPr/>
      <dgm:t>
        <a:bodyPr/>
        <a:lstStyle/>
        <a:p>
          <a:endParaRPr lang="ru-RU"/>
        </a:p>
      </dgm:t>
    </dgm:pt>
    <dgm:pt modelId="{9B0A7749-87C5-4817-B218-581BEB0DEEA7}" type="sibTrans" cxnId="{5B954FED-F1C3-49B2-9532-7E88F464BDE5}">
      <dgm:prSet/>
      <dgm:spPr/>
      <dgm:t>
        <a:bodyPr/>
        <a:lstStyle/>
        <a:p>
          <a:endParaRPr lang="ru-RU"/>
        </a:p>
      </dgm:t>
    </dgm:pt>
    <dgm:pt modelId="{6D72F760-083D-4A90-AE12-B93767E9620D}">
      <dgm:prSet/>
      <dgm:spPr>
        <a:solidFill>
          <a:srgbClr val="FA9925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Повар</a:t>
          </a:r>
        </a:p>
      </dgm:t>
    </dgm:pt>
    <dgm:pt modelId="{D7DD2AD0-F348-407F-8A00-42F3D4994036}" type="parTrans" cxnId="{AEC609D3-F300-42A7-9372-49416DACF8BC}">
      <dgm:prSet/>
      <dgm:spPr/>
      <dgm:t>
        <a:bodyPr/>
        <a:lstStyle/>
        <a:p>
          <a:endParaRPr lang="ru-RU"/>
        </a:p>
      </dgm:t>
    </dgm:pt>
    <dgm:pt modelId="{F104E5A9-3FC2-408D-8EA1-CBD2392FD1D6}" type="sibTrans" cxnId="{AEC609D3-F300-42A7-9372-49416DACF8BC}">
      <dgm:prSet/>
      <dgm:spPr/>
      <dgm:t>
        <a:bodyPr/>
        <a:lstStyle/>
        <a:p>
          <a:endParaRPr lang="ru-RU"/>
        </a:p>
      </dgm:t>
    </dgm:pt>
    <dgm:pt modelId="{2DF7EE59-23E3-41EC-B223-A72C399E3EBE}">
      <dgm:prSet/>
      <dgm:spPr>
        <a:solidFill>
          <a:srgbClr val="FA9925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Администратор</a:t>
          </a:r>
        </a:p>
      </dgm:t>
    </dgm:pt>
    <dgm:pt modelId="{2BD17486-2C61-44ED-8F5F-98CE27CF631A}" type="parTrans" cxnId="{4A44BBA5-1E99-4233-B4C7-936658E8023E}">
      <dgm:prSet/>
      <dgm:spPr/>
      <dgm:t>
        <a:bodyPr/>
        <a:lstStyle/>
        <a:p>
          <a:endParaRPr lang="ru-RU"/>
        </a:p>
      </dgm:t>
    </dgm:pt>
    <dgm:pt modelId="{18A211D6-1660-4780-B38A-A935CAA8979A}" type="sibTrans" cxnId="{4A44BBA5-1E99-4233-B4C7-936658E8023E}">
      <dgm:prSet/>
      <dgm:spPr/>
      <dgm:t>
        <a:bodyPr/>
        <a:lstStyle/>
        <a:p>
          <a:endParaRPr lang="ru-RU"/>
        </a:p>
      </dgm:t>
    </dgm:pt>
    <dgm:pt modelId="{2AF09DF5-AF9F-4798-AE75-A750BE53EA45}">
      <dgm:prSet phldrT="[Текст]"/>
      <dgm:spPr/>
      <dgm:t>
        <a:bodyPr/>
        <a:lstStyle/>
        <a:p>
          <a:r>
            <a:rPr lang="ru-RU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регистрация, заказ, оплата.</a:t>
          </a:r>
        </a:p>
      </dgm:t>
    </dgm:pt>
    <dgm:pt modelId="{5B627906-7617-40B8-885F-ABFAEC3F7C9B}" type="parTrans" cxnId="{5CF8E6D9-B59A-4E68-8FF8-1FAF1BC16B5E}">
      <dgm:prSet/>
      <dgm:spPr/>
      <dgm:t>
        <a:bodyPr/>
        <a:lstStyle/>
        <a:p>
          <a:endParaRPr lang="ru-RU"/>
        </a:p>
      </dgm:t>
    </dgm:pt>
    <dgm:pt modelId="{55C41CD8-B2CD-4FBE-8EDB-E61F873F08C5}" type="sibTrans" cxnId="{5CF8E6D9-B59A-4E68-8FF8-1FAF1BC16B5E}">
      <dgm:prSet/>
      <dgm:spPr/>
      <dgm:t>
        <a:bodyPr/>
        <a:lstStyle/>
        <a:p>
          <a:endParaRPr lang="ru-RU"/>
        </a:p>
      </dgm:t>
    </dgm:pt>
    <dgm:pt modelId="{12537566-B2E4-4E9D-AB8B-9F64E48164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управление очередью приготовления.</a:t>
          </a:r>
        </a:p>
      </dgm:t>
    </dgm:pt>
    <dgm:pt modelId="{F1EED322-79A4-40BB-A4A9-DAABECD3B43F}" type="parTrans" cxnId="{C18E2F31-5565-4516-963D-C2CBDBFEF931}">
      <dgm:prSet/>
      <dgm:spPr/>
      <dgm:t>
        <a:bodyPr/>
        <a:lstStyle/>
        <a:p>
          <a:endParaRPr lang="ru-RU"/>
        </a:p>
      </dgm:t>
    </dgm:pt>
    <dgm:pt modelId="{CD9BAB83-7244-42B1-B71A-9AD9A7E1CD3A}" type="sibTrans" cxnId="{C18E2F31-5565-4516-963D-C2CBDBFEF931}">
      <dgm:prSet/>
      <dgm:spPr/>
      <dgm:t>
        <a:bodyPr/>
        <a:lstStyle/>
        <a:p>
          <a:endParaRPr lang="ru-RU"/>
        </a:p>
      </dgm:t>
    </dgm:pt>
    <dgm:pt modelId="{B463227C-5DCA-4E1F-B048-29FA8E91F8A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управление меню.</a:t>
          </a:r>
        </a:p>
      </dgm:t>
    </dgm:pt>
    <dgm:pt modelId="{B5621230-3696-47FE-A6B8-46B861A189FC}" type="parTrans" cxnId="{006F6DFC-FCB7-4ECE-A4CA-EFB2A252A6E9}">
      <dgm:prSet/>
      <dgm:spPr/>
      <dgm:t>
        <a:bodyPr/>
        <a:lstStyle/>
        <a:p>
          <a:endParaRPr lang="ru-RU"/>
        </a:p>
      </dgm:t>
    </dgm:pt>
    <dgm:pt modelId="{D993E6C7-06B1-4BA9-86A1-1F759CB06B50}" type="sibTrans" cxnId="{006F6DFC-FCB7-4ECE-A4CA-EFB2A252A6E9}">
      <dgm:prSet/>
      <dgm:spPr/>
      <dgm:t>
        <a:bodyPr/>
        <a:lstStyle/>
        <a:p>
          <a:endParaRPr lang="ru-RU"/>
        </a:p>
      </dgm:t>
    </dgm:pt>
    <dgm:pt modelId="{9D6434C3-9DD4-498C-95C0-57E2DAEE2EA9}" type="pres">
      <dgm:prSet presAssocID="{89D1521E-3401-424B-922F-EB196C15A8F3}" presName="Name0" presStyleCnt="0">
        <dgm:presLayoutVars>
          <dgm:dir/>
          <dgm:animLvl val="lvl"/>
          <dgm:resizeHandles val="exact"/>
        </dgm:presLayoutVars>
      </dgm:prSet>
      <dgm:spPr/>
    </dgm:pt>
    <dgm:pt modelId="{D839F512-E33F-4F5D-8037-12523019EECE}" type="pres">
      <dgm:prSet presAssocID="{76F533CB-B63F-4365-9D09-B7B71AB8E416}" presName="linNode" presStyleCnt="0"/>
      <dgm:spPr/>
    </dgm:pt>
    <dgm:pt modelId="{558B0FAB-65F6-4873-BA78-E96F3A688F4C}" type="pres">
      <dgm:prSet presAssocID="{76F533CB-B63F-4365-9D09-B7B71AB8E41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92F3893-903D-48CE-8D76-D5233B97324C}" type="pres">
      <dgm:prSet presAssocID="{76F533CB-B63F-4365-9D09-B7B71AB8E416}" presName="descendantText" presStyleLbl="alignAccFollowNode1" presStyleIdx="0" presStyleCnt="3">
        <dgm:presLayoutVars>
          <dgm:bulletEnabled val="1"/>
        </dgm:presLayoutVars>
      </dgm:prSet>
      <dgm:spPr/>
    </dgm:pt>
    <dgm:pt modelId="{9EF16B7F-F730-4AE0-B6D5-D5B4A3641001}" type="pres">
      <dgm:prSet presAssocID="{9B0A7749-87C5-4817-B218-581BEB0DEEA7}" presName="sp" presStyleCnt="0"/>
      <dgm:spPr/>
    </dgm:pt>
    <dgm:pt modelId="{023ADFBA-9844-41D3-8191-D76E01B78516}" type="pres">
      <dgm:prSet presAssocID="{6D72F760-083D-4A90-AE12-B93767E9620D}" presName="linNode" presStyleCnt="0"/>
      <dgm:spPr/>
    </dgm:pt>
    <dgm:pt modelId="{5C5BBDED-8519-4BF1-9D8D-C8F135A5B0F6}" type="pres">
      <dgm:prSet presAssocID="{6D72F760-083D-4A90-AE12-B93767E9620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2235F30-CC0F-4825-A168-FA10716E7C53}" type="pres">
      <dgm:prSet presAssocID="{6D72F760-083D-4A90-AE12-B93767E9620D}" presName="descendantText" presStyleLbl="alignAccFollowNode1" presStyleIdx="1" presStyleCnt="3">
        <dgm:presLayoutVars>
          <dgm:bulletEnabled val="1"/>
        </dgm:presLayoutVars>
      </dgm:prSet>
      <dgm:spPr/>
    </dgm:pt>
    <dgm:pt modelId="{307C2F60-090F-4CF6-A2AF-F36EE15FDF77}" type="pres">
      <dgm:prSet presAssocID="{F104E5A9-3FC2-408D-8EA1-CBD2392FD1D6}" presName="sp" presStyleCnt="0"/>
      <dgm:spPr/>
    </dgm:pt>
    <dgm:pt modelId="{43EA631D-7618-46D8-8690-F9A8F52CC312}" type="pres">
      <dgm:prSet presAssocID="{2DF7EE59-23E3-41EC-B223-A72C399E3EBE}" presName="linNode" presStyleCnt="0"/>
      <dgm:spPr/>
    </dgm:pt>
    <dgm:pt modelId="{637990C1-B7C8-4425-8AE0-232919C5288D}" type="pres">
      <dgm:prSet presAssocID="{2DF7EE59-23E3-41EC-B223-A72C399E3EB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1D3138F-752B-4393-B9E6-A501CCC2342B}" type="pres">
      <dgm:prSet presAssocID="{2DF7EE59-23E3-41EC-B223-A72C399E3EB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18E2F31-5565-4516-963D-C2CBDBFEF931}" srcId="{6D72F760-083D-4A90-AE12-B93767E9620D}" destId="{12537566-B2E4-4E9D-AB8B-9F64E48164A5}" srcOrd="0" destOrd="0" parTransId="{F1EED322-79A4-40BB-A4A9-DAABECD3B43F}" sibTransId="{CD9BAB83-7244-42B1-B71A-9AD9A7E1CD3A}"/>
    <dgm:cxn modelId="{873EAE38-6068-459A-9CE7-397144890A90}" type="presOf" srcId="{12537566-B2E4-4E9D-AB8B-9F64E48164A5}" destId="{B2235F30-CC0F-4825-A168-FA10716E7C53}" srcOrd="0" destOrd="0" presId="urn:microsoft.com/office/officeart/2005/8/layout/vList5"/>
    <dgm:cxn modelId="{8F374E4A-0007-4490-8A99-738878C358B6}" type="presOf" srcId="{89D1521E-3401-424B-922F-EB196C15A8F3}" destId="{9D6434C3-9DD4-498C-95C0-57E2DAEE2EA9}" srcOrd="0" destOrd="0" presId="urn:microsoft.com/office/officeart/2005/8/layout/vList5"/>
    <dgm:cxn modelId="{B8809174-0A52-4D91-B121-3EDF4567BDC6}" type="presOf" srcId="{76F533CB-B63F-4365-9D09-B7B71AB8E416}" destId="{558B0FAB-65F6-4873-BA78-E96F3A688F4C}" srcOrd="0" destOrd="0" presId="urn:microsoft.com/office/officeart/2005/8/layout/vList5"/>
    <dgm:cxn modelId="{DF73957C-96F0-4777-9241-BDF500A53F32}" type="presOf" srcId="{2DF7EE59-23E3-41EC-B223-A72C399E3EBE}" destId="{637990C1-B7C8-4425-8AE0-232919C5288D}" srcOrd="0" destOrd="0" presId="urn:microsoft.com/office/officeart/2005/8/layout/vList5"/>
    <dgm:cxn modelId="{E683D290-7977-46C6-B3E1-7C0D39BCA9DF}" type="presOf" srcId="{2AF09DF5-AF9F-4798-AE75-A750BE53EA45}" destId="{492F3893-903D-48CE-8D76-D5233B97324C}" srcOrd="0" destOrd="0" presId="urn:microsoft.com/office/officeart/2005/8/layout/vList5"/>
    <dgm:cxn modelId="{8E985B9B-433D-491C-BA4D-C120E8FB9291}" type="presOf" srcId="{B463227C-5DCA-4E1F-B048-29FA8E91F8AA}" destId="{61D3138F-752B-4393-B9E6-A501CCC2342B}" srcOrd="0" destOrd="0" presId="urn:microsoft.com/office/officeart/2005/8/layout/vList5"/>
    <dgm:cxn modelId="{4A44BBA5-1E99-4233-B4C7-936658E8023E}" srcId="{89D1521E-3401-424B-922F-EB196C15A8F3}" destId="{2DF7EE59-23E3-41EC-B223-A72C399E3EBE}" srcOrd="2" destOrd="0" parTransId="{2BD17486-2C61-44ED-8F5F-98CE27CF631A}" sibTransId="{18A211D6-1660-4780-B38A-A935CAA8979A}"/>
    <dgm:cxn modelId="{DCDB74C7-0E51-4C35-BFCC-563B8A4DB5E2}" type="presOf" srcId="{6D72F760-083D-4A90-AE12-B93767E9620D}" destId="{5C5BBDED-8519-4BF1-9D8D-C8F135A5B0F6}" srcOrd="0" destOrd="0" presId="urn:microsoft.com/office/officeart/2005/8/layout/vList5"/>
    <dgm:cxn modelId="{AEC609D3-F300-42A7-9372-49416DACF8BC}" srcId="{89D1521E-3401-424B-922F-EB196C15A8F3}" destId="{6D72F760-083D-4A90-AE12-B93767E9620D}" srcOrd="1" destOrd="0" parTransId="{D7DD2AD0-F348-407F-8A00-42F3D4994036}" sibTransId="{F104E5A9-3FC2-408D-8EA1-CBD2392FD1D6}"/>
    <dgm:cxn modelId="{5CF8E6D9-B59A-4E68-8FF8-1FAF1BC16B5E}" srcId="{76F533CB-B63F-4365-9D09-B7B71AB8E416}" destId="{2AF09DF5-AF9F-4798-AE75-A750BE53EA45}" srcOrd="0" destOrd="0" parTransId="{5B627906-7617-40B8-885F-ABFAEC3F7C9B}" sibTransId="{55C41CD8-B2CD-4FBE-8EDB-E61F873F08C5}"/>
    <dgm:cxn modelId="{5B954FED-F1C3-49B2-9532-7E88F464BDE5}" srcId="{89D1521E-3401-424B-922F-EB196C15A8F3}" destId="{76F533CB-B63F-4365-9D09-B7B71AB8E416}" srcOrd="0" destOrd="0" parTransId="{B12DD734-3477-43CD-936A-863DAEDD350B}" sibTransId="{9B0A7749-87C5-4817-B218-581BEB0DEEA7}"/>
    <dgm:cxn modelId="{006F6DFC-FCB7-4ECE-A4CA-EFB2A252A6E9}" srcId="{2DF7EE59-23E3-41EC-B223-A72C399E3EBE}" destId="{B463227C-5DCA-4E1F-B048-29FA8E91F8AA}" srcOrd="0" destOrd="0" parTransId="{B5621230-3696-47FE-A6B8-46B861A189FC}" sibTransId="{D993E6C7-06B1-4BA9-86A1-1F759CB06B50}"/>
    <dgm:cxn modelId="{A83D9A82-E4AC-4146-AB57-2AB408884B19}" type="presParOf" srcId="{9D6434C3-9DD4-498C-95C0-57E2DAEE2EA9}" destId="{D839F512-E33F-4F5D-8037-12523019EECE}" srcOrd="0" destOrd="0" presId="urn:microsoft.com/office/officeart/2005/8/layout/vList5"/>
    <dgm:cxn modelId="{841F0881-38FC-4C9E-9629-C931CDA33F93}" type="presParOf" srcId="{D839F512-E33F-4F5D-8037-12523019EECE}" destId="{558B0FAB-65F6-4873-BA78-E96F3A688F4C}" srcOrd="0" destOrd="0" presId="urn:microsoft.com/office/officeart/2005/8/layout/vList5"/>
    <dgm:cxn modelId="{9FB18239-3176-4096-BAFF-4A23CB77E297}" type="presParOf" srcId="{D839F512-E33F-4F5D-8037-12523019EECE}" destId="{492F3893-903D-48CE-8D76-D5233B97324C}" srcOrd="1" destOrd="0" presId="urn:microsoft.com/office/officeart/2005/8/layout/vList5"/>
    <dgm:cxn modelId="{7B45361D-6FB5-4806-8B99-CFE14585E80C}" type="presParOf" srcId="{9D6434C3-9DD4-498C-95C0-57E2DAEE2EA9}" destId="{9EF16B7F-F730-4AE0-B6D5-D5B4A3641001}" srcOrd="1" destOrd="0" presId="urn:microsoft.com/office/officeart/2005/8/layout/vList5"/>
    <dgm:cxn modelId="{51FC3E78-E360-40B3-8115-30E2DC2EA8E2}" type="presParOf" srcId="{9D6434C3-9DD4-498C-95C0-57E2DAEE2EA9}" destId="{023ADFBA-9844-41D3-8191-D76E01B78516}" srcOrd="2" destOrd="0" presId="urn:microsoft.com/office/officeart/2005/8/layout/vList5"/>
    <dgm:cxn modelId="{FB043884-0845-4BAB-BED4-B05140B1820C}" type="presParOf" srcId="{023ADFBA-9844-41D3-8191-D76E01B78516}" destId="{5C5BBDED-8519-4BF1-9D8D-C8F135A5B0F6}" srcOrd="0" destOrd="0" presId="urn:microsoft.com/office/officeart/2005/8/layout/vList5"/>
    <dgm:cxn modelId="{3E7A005F-BB74-4195-9FB2-8F0CDDBC5659}" type="presParOf" srcId="{023ADFBA-9844-41D3-8191-D76E01B78516}" destId="{B2235F30-CC0F-4825-A168-FA10716E7C53}" srcOrd="1" destOrd="0" presId="urn:microsoft.com/office/officeart/2005/8/layout/vList5"/>
    <dgm:cxn modelId="{B5ECE939-1BF6-47C3-B8A9-4DCEBCB95EF2}" type="presParOf" srcId="{9D6434C3-9DD4-498C-95C0-57E2DAEE2EA9}" destId="{307C2F60-090F-4CF6-A2AF-F36EE15FDF77}" srcOrd="3" destOrd="0" presId="urn:microsoft.com/office/officeart/2005/8/layout/vList5"/>
    <dgm:cxn modelId="{8F3C2A85-4B8C-44B3-B240-FB4AE7444567}" type="presParOf" srcId="{9D6434C3-9DD4-498C-95C0-57E2DAEE2EA9}" destId="{43EA631D-7618-46D8-8690-F9A8F52CC312}" srcOrd="4" destOrd="0" presId="urn:microsoft.com/office/officeart/2005/8/layout/vList5"/>
    <dgm:cxn modelId="{85C8A6AD-E719-4127-AAF0-8F72A06D68E4}" type="presParOf" srcId="{43EA631D-7618-46D8-8690-F9A8F52CC312}" destId="{637990C1-B7C8-4425-8AE0-232919C5288D}" srcOrd="0" destOrd="0" presId="urn:microsoft.com/office/officeart/2005/8/layout/vList5"/>
    <dgm:cxn modelId="{F76C643C-2488-4F7C-8BD8-0DDF9BE333B7}" type="presParOf" srcId="{43EA631D-7618-46D8-8690-F9A8F52CC312}" destId="{61D3138F-752B-4393-B9E6-A501CCC2342B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3C35A7-2812-4796-9207-DC2D78660E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1CB0567-D12E-414E-9DD1-75A3618824B2}">
      <dgm:prSet phldrT="[Текст]" custT="1"/>
      <dgm:spPr>
        <a:solidFill>
          <a:srgbClr val="FA9925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8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Пошаговый путь пользователя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8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от открытия сайта до фиксации ID заказа</a:t>
          </a:r>
        </a:p>
      </dgm:t>
    </dgm:pt>
    <dgm:pt modelId="{6065C8C2-E67D-4F28-91C3-7F3D91341880}" type="parTrans" cxnId="{3A2FE0AC-4738-4F5A-92B5-2B3B34D29F71}">
      <dgm:prSet/>
      <dgm:spPr/>
      <dgm:t>
        <a:bodyPr/>
        <a:lstStyle/>
        <a:p>
          <a:endParaRPr lang="ru-RU"/>
        </a:p>
      </dgm:t>
    </dgm:pt>
    <dgm:pt modelId="{1BB56B27-0694-4CEF-9608-D8D3E6718DA0}" type="sibTrans" cxnId="{3A2FE0AC-4738-4F5A-92B5-2B3B34D29F71}">
      <dgm:prSet/>
      <dgm:spPr>
        <a:ln>
          <a:noFill/>
        </a:ln>
      </dgm:spPr>
      <dgm:t>
        <a:bodyPr/>
        <a:lstStyle/>
        <a:p>
          <a:endParaRPr lang="ru-RU"/>
        </a:p>
      </dgm:t>
    </dgm:pt>
    <dgm:pt modelId="{16D32BD8-ECAA-4BA4-8E59-66CB04B696D6}" type="pres">
      <dgm:prSet presAssocID="{353C35A7-2812-4796-9207-DC2D78660ED2}" presName="linear" presStyleCnt="0">
        <dgm:presLayoutVars>
          <dgm:animLvl val="lvl"/>
          <dgm:resizeHandles val="exact"/>
        </dgm:presLayoutVars>
      </dgm:prSet>
      <dgm:spPr/>
    </dgm:pt>
    <dgm:pt modelId="{E82E85D4-5430-403B-B948-BE305EEADDA6}" type="pres">
      <dgm:prSet presAssocID="{C1CB0567-D12E-414E-9DD1-75A3618824B2}" presName="parentText" presStyleLbl="node1" presStyleIdx="0" presStyleCnt="1" custLinFactNeighborX="-2942" custLinFactNeighborY="51">
        <dgm:presLayoutVars>
          <dgm:chMax val="0"/>
          <dgm:bulletEnabled val="1"/>
        </dgm:presLayoutVars>
      </dgm:prSet>
      <dgm:spPr/>
    </dgm:pt>
  </dgm:ptLst>
  <dgm:cxnLst>
    <dgm:cxn modelId="{7B55270C-6C49-4ECE-989D-38053C6A4114}" type="presOf" srcId="{353C35A7-2812-4796-9207-DC2D78660ED2}" destId="{16D32BD8-ECAA-4BA4-8E59-66CB04B696D6}" srcOrd="0" destOrd="0" presId="urn:microsoft.com/office/officeart/2005/8/layout/vList2"/>
    <dgm:cxn modelId="{C09B1616-597A-4184-A765-7412CA2A576A}" type="presOf" srcId="{C1CB0567-D12E-414E-9DD1-75A3618824B2}" destId="{E82E85D4-5430-403B-B948-BE305EEADDA6}" srcOrd="0" destOrd="0" presId="urn:microsoft.com/office/officeart/2005/8/layout/vList2"/>
    <dgm:cxn modelId="{3A2FE0AC-4738-4F5A-92B5-2B3B34D29F71}" srcId="{353C35A7-2812-4796-9207-DC2D78660ED2}" destId="{C1CB0567-D12E-414E-9DD1-75A3618824B2}" srcOrd="0" destOrd="0" parTransId="{6065C8C2-E67D-4F28-91C3-7F3D91341880}" sibTransId="{1BB56B27-0694-4CEF-9608-D8D3E6718DA0}"/>
    <dgm:cxn modelId="{0888872C-95CA-452A-9099-6C5BB403583A}" type="presParOf" srcId="{16D32BD8-ECAA-4BA4-8E59-66CB04B696D6}" destId="{E82E85D4-5430-403B-B948-BE305EEADD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428183-9CAE-4E19-AFD8-6E5BB7D5B0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1C79A3F-029D-416A-A2DC-4ABD3D96064F}">
      <dgm:prSet phldrT="[Текст]"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Разделение на UI, </a:t>
          </a:r>
          <a:r>
            <a:rPr lang="ru-RU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Backend</a:t>
          </a: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-сервисы и уровень данных.</a:t>
          </a:r>
        </a:p>
      </dgm:t>
    </dgm:pt>
    <dgm:pt modelId="{F15707B1-F248-4701-9266-360E1160311A}" type="parTrans" cxnId="{88F6F9AC-61B8-4519-8CAE-66B0AE4D03C3}">
      <dgm:prSet/>
      <dgm:spPr/>
      <dgm:t>
        <a:bodyPr/>
        <a:lstStyle/>
        <a:p>
          <a:endParaRPr lang="ru-RU"/>
        </a:p>
      </dgm:t>
    </dgm:pt>
    <dgm:pt modelId="{FD9673F5-3331-4572-A91E-7798FDA1E36B}" type="sibTrans" cxnId="{88F6F9AC-61B8-4519-8CAE-66B0AE4D03C3}">
      <dgm:prSet/>
      <dgm:spPr/>
      <dgm:t>
        <a:bodyPr/>
        <a:lstStyle/>
        <a:p>
          <a:endParaRPr lang="ru-RU"/>
        </a:p>
      </dgm:t>
    </dgm:pt>
    <dgm:pt modelId="{2C2B1C10-D2C2-45A3-9C80-3873C77DE1BD}">
      <dgm:prSet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Использование независимых артефактов (Services, UI, DB).</a:t>
          </a:r>
        </a:p>
      </dgm:t>
    </dgm:pt>
    <dgm:pt modelId="{3D976DF4-1BDC-40B8-83D4-280C0304DF57}" type="parTrans" cxnId="{91F96D05-ACDC-49B5-98B0-D288B7D872EB}">
      <dgm:prSet/>
      <dgm:spPr/>
      <dgm:t>
        <a:bodyPr/>
        <a:lstStyle/>
        <a:p>
          <a:endParaRPr lang="ru-RU"/>
        </a:p>
      </dgm:t>
    </dgm:pt>
    <dgm:pt modelId="{592169EB-4456-436F-B639-4FFFE236CF75}" type="sibTrans" cxnId="{91F96D05-ACDC-49B5-98B0-D288B7D872EB}">
      <dgm:prSet/>
      <dgm:spPr/>
      <dgm:t>
        <a:bodyPr/>
        <a:lstStyle/>
        <a:p>
          <a:endParaRPr lang="ru-RU"/>
        </a:p>
      </dgm:t>
    </dgm:pt>
    <dgm:pt modelId="{8277234B-5716-4C5E-86D7-5696D82B5E2E}" type="pres">
      <dgm:prSet presAssocID="{04428183-9CAE-4E19-AFD8-6E5BB7D5B0CF}" presName="linear" presStyleCnt="0">
        <dgm:presLayoutVars>
          <dgm:animLvl val="lvl"/>
          <dgm:resizeHandles val="exact"/>
        </dgm:presLayoutVars>
      </dgm:prSet>
      <dgm:spPr/>
    </dgm:pt>
    <dgm:pt modelId="{E297058A-56C8-4D58-B6FA-DDFEC0933246}" type="pres">
      <dgm:prSet presAssocID="{B1C79A3F-029D-416A-A2DC-4ABD3D9606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37BB63-55CC-4607-A924-832002FAA317}" type="pres">
      <dgm:prSet presAssocID="{FD9673F5-3331-4572-A91E-7798FDA1E36B}" presName="spacer" presStyleCnt="0"/>
      <dgm:spPr/>
    </dgm:pt>
    <dgm:pt modelId="{AC4D0673-A6EF-4F9E-BB9D-C3D5EEDD93ED}" type="pres">
      <dgm:prSet presAssocID="{2C2B1C10-D2C2-45A3-9C80-3873C77DE1B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1F96D05-ACDC-49B5-98B0-D288B7D872EB}" srcId="{04428183-9CAE-4E19-AFD8-6E5BB7D5B0CF}" destId="{2C2B1C10-D2C2-45A3-9C80-3873C77DE1BD}" srcOrd="1" destOrd="0" parTransId="{3D976DF4-1BDC-40B8-83D4-280C0304DF57}" sibTransId="{592169EB-4456-436F-B639-4FFFE236CF75}"/>
    <dgm:cxn modelId="{D6C09681-B45D-41B6-AA83-F997E1DEAF42}" type="presOf" srcId="{B1C79A3F-029D-416A-A2DC-4ABD3D96064F}" destId="{E297058A-56C8-4D58-B6FA-DDFEC0933246}" srcOrd="0" destOrd="0" presId="urn:microsoft.com/office/officeart/2005/8/layout/vList2"/>
    <dgm:cxn modelId="{88F6F9AC-61B8-4519-8CAE-66B0AE4D03C3}" srcId="{04428183-9CAE-4E19-AFD8-6E5BB7D5B0CF}" destId="{B1C79A3F-029D-416A-A2DC-4ABD3D96064F}" srcOrd="0" destOrd="0" parTransId="{F15707B1-F248-4701-9266-360E1160311A}" sibTransId="{FD9673F5-3331-4572-A91E-7798FDA1E36B}"/>
    <dgm:cxn modelId="{8138FFBC-5DE7-4464-9492-DB2F4F52C18C}" type="presOf" srcId="{2C2B1C10-D2C2-45A3-9C80-3873C77DE1BD}" destId="{AC4D0673-A6EF-4F9E-BB9D-C3D5EEDD93ED}" srcOrd="0" destOrd="0" presId="urn:microsoft.com/office/officeart/2005/8/layout/vList2"/>
    <dgm:cxn modelId="{2DBF2AEC-C119-4483-BDE7-061C9E636FCD}" type="presOf" srcId="{04428183-9CAE-4E19-AFD8-6E5BB7D5B0CF}" destId="{8277234B-5716-4C5E-86D7-5696D82B5E2E}" srcOrd="0" destOrd="0" presId="urn:microsoft.com/office/officeart/2005/8/layout/vList2"/>
    <dgm:cxn modelId="{F42D715F-9A59-4DC2-8A5F-33E9B6662B03}" type="presParOf" srcId="{8277234B-5716-4C5E-86D7-5696D82B5E2E}" destId="{E297058A-56C8-4D58-B6FA-DDFEC0933246}" srcOrd="0" destOrd="0" presId="urn:microsoft.com/office/officeart/2005/8/layout/vList2"/>
    <dgm:cxn modelId="{6E8DC360-0349-4DFA-89E4-A0FEEA485FD6}" type="presParOf" srcId="{8277234B-5716-4C5E-86D7-5696D82B5E2E}" destId="{0D37BB63-55CC-4607-A924-832002FAA317}" srcOrd="1" destOrd="0" presId="urn:microsoft.com/office/officeart/2005/8/layout/vList2"/>
    <dgm:cxn modelId="{89BBCADB-8A68-466A-9694-55652B3C60C6}" type="presParOf" srcId="{8277234B-5716-4C5E-86D7-5696D82B5E2E}" destId="{AC4D0673-A6EF-4F9E-BB9D-C3D5EEDD93E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428183-9CAE-4E19-AFD8-6E5BB7D5B0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1C79A3F-029D-416A-A2DC-4ABD3D96064F}">
      <dgm:prSet phldrT="[Текст]"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Интеграция с </a:t>
          </a:r>
          <a:r>
            <a:rPr lang="ru-RU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External</a:t>
          </a: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 Bank API.</a:t>
          </a:r>
        </a:p>
      </dgm:t>
    </dgm:pt>
    <dgm:pt modelId="{F15707B1-F248-4701-9266-360E1160311A}" type="parTrans" cxnId="{88F6F9AC-61B8-4519-8CAE-66B0AE4D03C3}">
      <dgm:prSet/>
      <dgm:spPr/>
      <dgm:t>
        <a:bodyPr/>
        <a:lstStyle/>
        <a:p>
          <a:endParaRPr lang="ru-RU"/>
        </a:p>
      </dgm:t>
    </dgm:pt>
    <dgm:pt modelId="{FD9673F5-3331-4572-A91E-7798FDA1E36B}" type="sibTrans" cxnId="{88F6F9AC-61B8-4519-8CAE-66B0AE4D03C3}">
      <dgm:prSet/>
      <dgm:spPr/>
      <dgm:t>
        <a:bodyPr/>
        <a:lstStyle/>
        <a:p>
          <a:endParaRPr lang="ru-RU"/>
        </a:p>
      </dgm:t>
    </dgm:pt>
    <dgm:pt modelId="{2B77D704-B8E6-4B98-96A8-371EBEEAD867}">
      <dgm:prSet/>
      <dgm:spPr>
        <a:solidFill>
          <a:srgbClr val="FA9925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Логика обработки успеха или ошибки оплаты через блок </a:t>
          </a:r>
          <a:r>
            <a:rPr lang="ru-RU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alt</a:t>
          </a:r>
          <a:endParaRPr lang="ru-RU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Yu Gothic UI Semibold" panose="020B0700000000000000" pitchFamily="34" charset="-128"/>
            <a:ea typeface="Yu Gothic UI Semibold" panose="020B0700000000000000" pitchFamily="34" charset="-128"/>
          </a:endParaRPr>
        </a:p>
      </dgm:t>
    </dgm:pt>
    <dgm:pt modelId="{0447D9B8-B019-4B37-BFBA-AC04865E61E9}" type="parTrans" cxnId="{C3D9B56E-15D3-45EF-ABE9-BEDC3B364065}">
      <dgm:prSet/>
      <dgm:spPr/>
      <dgm:t>
        <a:bodyPr/>
        <a:lstStyle/>
        <a:p>
          <a:endParaRPr lang="ru-RU"/>
        </a:p>
      </dgm:t>
    </dgm:pt>
    <dgm:pt modelId="{A5B509D5-B7E8-4793-8729-FCE9A9FB4800}" type="sibTrans" cxnId="{C3D9B56E-15D3-45EF-ABE9-BEDC3B364065}">
      <dgm:prSet/>
      <dgm:spPr/>
      <dgm:t>
        <a:bodyPr/>
        <a:lstStyle/>
        <a:p>
          <a:endParaRPr lang="ru-RU"/>
        </a:p>
      </dgm:t>
    </dgm:pt>
    <dgm:pt modelId="{8277234B-5716-4C5E-86D7-5696D82B5E2E}" type="pres">
      <dgm:prSet presAssocID="{04428183-9CAE-4E19-AFD8-6E5BB7D5B0CF}" presName="linear" presStyleCnt="0">
        <dgm:presLayoutVars>
          <dgm:animLvl val="lvl"/>
          <dgm:resizeHandles val="exact"/>
        </dgm:presLayoutVars>
      </dgm:prSet>
      <dgm:spPr/>
    </dgm:pt>
    <dgm:pt modelId="{E297058A-56C8-4D58-B6FA-DDFEC0933246}" type="pres">
      <dgm:prSet presAssocID="{B1C79A3F-029D-416A-A2DC-4ABD3D9606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37BB63-55CC-4607-A924-832002FAA317}" type="pres">
      <dgm:prSet presAssocID="{FD9673F5-3331-4572-A91E-7798FDA1E36B}" presName="spacer" presStyleCnt="0"/>
      <dgm:spPr/>
    </dgm:pt>
    <dgm:pt modelId="{2635C3E1-7E89-487D-99CD-898F6010E5B4}" type="pres">
      <dgm:prSet presAssocID="{2B77D704-B8E6-4B98-96A8-371EBEEAD86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E59773A-B1AA-4C84-8833-B4973175C776}" type="presOf" srcId="{2B77D704-B8E6-4B98-96A8-371EBEEAD867}" destId="{2635C3E1-7E89-487D-99CD-898F6010E5B4}" srcOrd="0" destOrd="0" presId="urn:microsoft.com/office/officeart/2005/8/layout/vList2"/>
    <dgm:cxn modelId="{C3D9B56E-15D3-45EF-ABE9-BEDC3B364065}" srcId="{04428183-9CAE-4E19-AFD8-6E5BB7D5B0CF}" destId="{2B77D704-B8E6-4B98-96A8-371EBEEAD867}" srcOrd="1" destOrd="0" parTransId="{0447D9B8-B019-4B37-BFBA-AC04865E61E9}" sibTransId="{A5B509D5-B7E8-4793-8729-FCE9A9FB4800}"/>
    <dgm:cxn modelId="{D6C09681-B45D-41B6-AA83-F997E1DEAF42}" type="presOf" srcId="{B1C79A3F-029D-416A-A2DC-4ABD3D96064F}" destId="{E297058A-56C8-4D58-B6FA-DDFEC0933246}" srcOrd="0" destOrd="0" presId="urn:microsoft.com/office/officeart/2005/8/layout/vList2"/>
    <dgm:cxn modelId="{88F6F9AC-61B8-4519-8CAE-66B0AE4D03C3}" srcId="{04428183-9CAE-4E19-AFD8-6E5BB7D5B0CF}" destId="{B1C79A3F-029D-416A-A2DC-4ABD3D96064F}" srcOrd="0" destOrd="0" parTransId="{F15707B1-F248-4701-9266-360E1160311A}" sibTransId="{FD9673F5-3331-4572-A91E-7798FDA1E36B}"/>
    <dgm:cxn modelId="{2DBF2AEC-C119-4483-BDE7-061C9E636FCD}" type="presOf" srcId="{04428183-9CAE-4E19-AFD8-6E5BB7D5B0CF}" destId="{8277234B-5716-4C5E-86D7-5696D82B5E2E}" srcOrd="0" destOrd="0" presId="urn:microsoft.com/office/officeart/2005/8/layout/vList2"/>
    <dgm:cxn modelId="{F42D715F-9A59-4DC2-8A5F-33E9B6662B03}" type="presParOf" srcId="{8277234B-5716-4C5E-86D7-5696D82B5E2E}" destId="{E297058A-56C8-4D58-B6FA-DDFEC0933246}" srcOrd="0" destOrd="0" presId="urn:microsoft.com/office/officeart/2005/8/layout/vList2"/>
    <dgm:cxn modelId="{6E8DC360-0349-4DFA-89E4-A0FEEA485FD6}" type="presParOf" srcId="{8277234B-5716-4C5E-86D7-5696D82B5E2E}" destId="{0D37BB63-55CC-4607-A924-832002FAA317}" srcOrd="1" destOrd="0" presId="urn:microsoft.com/office/officeart/2005/8/layout/vList2"/>
    <dgm:cxn modelId="{2DAD6C86-521E-491D-B3CA-2433AAB26944}" type="presParOf" srcId="{8277234B-5716-4C5E-86D7-5696D82B5E2E}" destId="{2635C3E1-7E89-487D-99CD-898F6010E5B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428183-9CAE-4E19-AFD8-6E5BB7D5B0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1C79A3F-029D-416A-A2DC-4ABD3D96064F}">
      <dgm:prSet phldrT="[Текст]"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Мгновенные уведомления через </a:t>
          </a:r>
          <a:r>
            <a:rPr lang="ru-RU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WebSockets</a:t>
          </a:r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.</a:t>
          </a:r>
        </a:p>
      </dgm:t>
    </dgm:pt>
    <dgm:pt modelId="{F15707B1-F248-4701-9266-360E1160311A}" type="parTrans" cxnId="{88F6F9AC-61B8-4519-8CAE-66B0AE4D03C3}">
      <dgm:prSet/>
      <dgm:spPr/>
      <dgm:t>
        <a:bodyPr/>
        <a:lstStyle/>
        <a:p>
          <a:endParaRPr lang="ru-RU"/>
        </a:p>
      </dgm:t>
    </dgm:pt>
    <dgm:pt modelId="{FD9673F5-3331-4572-A91E-7798FDA1E36B}" type="sibTrans" cxnId="{88F6F9AC-61B8-4519-8CAE-66B0AE4D03C3}">
      <dgm:prSet/>
      <dgm:spPr/>
      <dgm:t>
        <a:bodyPr/>
        <a:lstStyle/>
        <a:p>
          <a:endParaRPr lang="ru-RU"/>
        </a:p>
      </dgm:t>
    </dgm:pt>
    <dgm:pt modelId="{77B372A2-56AC-4781-BABB-4EBBCF0E207D}">
      <dgm:prSet/>
      <dgm:spPr>
        <a:solidFill>
          <a:srgbClr val="FA9925"/>
        </a:solidFill>
      </dgm:spPr>
      <dgm:t>
        <a:bodyPr/>
        <a:lstStyle/>
        <a:p>
          <a:r>
            <a: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Синхронизация статусов между поваром и посетителем.</a:t>
          </a:r>
        </a:p>
      </dgm:t>
    </dgm:pt>
    <dgm:pt modelId="{84AA47E2-D74A-4D3D-9632-D6A07C3A8091}" type="parTrans" cxnId="{909899DF-8976-4F2C-B8CF-D720AB274320}">
      <dgm:prSet/>
      <dgm:spPr/>
      <dgm:t>
        <a:bodyPr/>
        <a:lstStyle/>
        <a:p>
          <a:endParaRPr lang="ru-RU"/>
        </a:p>
      </dgm:t>
    </dgm:pt>
    <dgm:pt modelId="{8F81E790-7292-4613-A83A-63C42CC04924}" type="sibTrans" cxnId="{909899DF-8976-4F2C-B8CF-D720AB274320}">
      <dgm:prSet/>
      <dgm:spPr/>
      <dgm:t>
        <a:bodyPr/>
        <a:lstStyle/>
        <a:p>
          <a:endParaRPr lang="ru-RU"/>
        </a:p>
      </dgm:t>
    </dgm:pt>
    <dgm:pt modelId="{8277234B-5716-4C5E-86D7-5696D82B5E2E}" type="pres">
      <dgm:prSet presAssocID="{04428183-9CAE-4E19-AFD8-6E5BB7D5B0CF}" presName="linear" presStyleCnt="0">
        <dgm:presLayoutVars>
          <dgm:animLvl val="lvl"/>
          <dgm:resizeHandles val="exact"/>
        </dgm:presLayoutVars>
      </dgm:prSet>
      <dgm:spPr/>
    </dgm:pt>
    <dgm:pt modelId="{E297058A-56C8-4D58-B6FA-DDFEC0933246}" type="pres">
      <dgm:prSet presAssocID="{B1C79A3F-029D-416A-A2DC-4ABD3D9606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37BB63-55CC-4607-A924-832002FAA317}" type="pres">
      <dgm:prSet presAssocID="{FD9673F5-3331-4572-A91E-7798FDA1E36B}" presName="spacer" presStyleCnt="0"/>
      <dgm:spPr/>
    </dgm:pt>
    <dgm:pt modelId="{F5437D84-B035-4629-AC84-1F01A59BB9CD}" type="pres">
      <dgm:prSet presAssocID="{77B372A2-56AC-4781-BABB-4EBBCF0E20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6C09681-B45D-41B6-AA83-F997E1DEAF42}" type="presOf" srcId="{B1C79A3F-029D-416A-A2DC-4ABD3D96064F}" destId="{E297058A-56C8-4D58-B6FA-DDFEC0933246}" srcOrd="0" destOrd="0" presId="urn:microsoft.com/office/officeart/2005/8/layout/vList2"/>
    <dgm:cxn modelId="{8767B8A4-D50E-44BD-A49A-E95E2D484449}" type="presOf" srcId="{77B372A2-56AC-4781-BABB-4EBBCF0E207D}" destId="{F5437D84-B035-4629-AC84-1F01A59BB9CD}" srcOrd="0" destOrd="0" presId="urn:microsoft.com/office/officeart/2005/8/layout/vList2"/>
    <dgm:cxn modelId="{88F6F9AC-61B8-4519-8CAE-66B0AE4D03C3}" srcId="{04428183-9CAE-4E19-AFD8-6E5BB7D5B0CF}" destId="{B1C79A3F-029D-416A-A2DC-4ABD3D96064F}" srcOrd="0" destOrd="0" parTransId="{F15707B1-F248-4701-9266-360E1160311A}" sibTransId="{FD9673F5-3331-4572-A91E-7798FDA1E36B}"/>
    <dgm:cxn modelId="{909899DF-8976-4F2C-B8CF-D720AB274320}" srcId="{04428183-9CAE-4E19-AFD8-6E5BB7D5B0CF}" destId="{77B372A2-56AC-4781-BABB-4EBBCF0E207D}" srcOrd="1" destOrd="0" parTransId="{84AA47E2-D74A-4D3D-9632-D6A07C3A8091}" sibTransId="{8F81E790-7292-4613-A83A-63C42CC04924}"/>
    <dgm:cxn modelId="{2DBF2AEC-C119-4483-BDE7-061C9E636FCD}" type="presOf" srcId="{04428183-9CAE-4E19-AFD8-6E5BB7D5B0CF}" destId="{8277234B-5716-4C5E-86D7-5696D82B5E2E}" srcOrd="0" destOrd="0" presId="urn:microsoft.com/office/officeart/2005/8/layout/vList2"/>
    <dgm:cxn modelId="{F42D715F-9A59-4DC2-8A5F-33E9B6662B03}" type="presParOf" srcId="{8277234B-5716-4C5E-86D7-5696D82B5E2E}" destId="{E297058A-56C8-4D58-B6FA-DDFEC0933246}" srcOrd="0" destOrd="0" presId="urn:microsoft.com/office/officeart/2005/8/layout/vList2"/>
    <dgm:cxn modelId="{6E8DC360-0349-4DFA-89E4-A0FEEA485FD6}" type="presParOf" srcId="{8277234B-5716-4C5E-86D7-5696D82B5E2E}" destId="{0D37BB63-55CC-4607-A924-832002FAA317}" srcOrd="1" destOrd="0" presId="urn:microsoft.com/office/officeart/2005/8/layout/vList2"/>
    <dgm:cxn modelId="{189511C6-87E3-4450-8926-CA04B8EDF870}" type="presParOf" srcId="{8277234B-5716-4C5E-86D7-5696D82B5E2E}" destId="{F5437D84-B035-4629-AC84-1F01A59BB9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28183-9CAE-4E19-AFD8-6E5BB7D5B0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1C79A3F-029D-416A-A2DC-4ABD3D96064F}">
      <dgm:prSet phldrT="[Текст]"/>
      <dgm:spPr>
        <a:solidFill>
          <a:srgbClr val="FA9925"/>
        </a:solidFill>
      </dgm:spPr>
      <dgm:t>
        <a:bodyPr/>
        <a:lstStyle/>
        <a:p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Клиентские устройства (</a:t>
          </a:r>
          <a:r>
            <a:rPr kumimoji="0" lang="ru-RU" altLang="ru-RU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device</a:t>
          </a:r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).</a:t>
          </a:r>
          <a:endParaRPr lang="ru-RU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Yu Gothic UI Semibold" panose="020B0700000000000000" pitchFamily="34" charset="-128"/>
            <a:ea typeface="Yu Gothic UI Semibold" panose="020B0700000000000000" pitchFamily="34" charset="-128"/>
          </a:endParaRPr>
        </a:p>
      </dgm:t>
    </dgm:pt>
    <dgm:pt modelId="{F15707B1-F248-4701-9266-360E1160311A}" type="parTrans" cxnId="{88F6F9AC-61B8-4519-8CAE-66B0AE4D03C3}">
      <dgm:prSet/>
      <dgm:spPr/>
      <dgm:t>
        <a:bodyPr/>
        <a:lstStyle/>
        <a:p>
          <a:endParaRPr lang="ru-RU"/>
        </a:p>
      </dgm:t>
    </dgm:pt>
    <dgm:pt modelId="{FD9673F5-3331-4572-A91E-7798FDA1E36B}" type="sibTrans" cxnId="{88F6F9AC-61B8-4519-8CAE-66B0AE4D03C3}">
      <dgm:prSet/>
      <dgm:spPr/>
      <dgm:t>
        <a:bodyPr/>
        <a:lstStyle/>
        <a:p>
          <a:endParaRPr lang="ru-RU"/>
        </a:p>
      </dgm:t>
    </dgm:pt>
    <dgm:pt modelId="{5E27B05E-BD0F-4DAA-B05C-FE9865BB4EB1}">
      <dgm:prSet/>
      <dgm:spPr>
        <a:solidFill>
          <a:srgbClr val="FA9925"/>
        </a:solidFill>
      </dgm:spPr>
      <dgm:t>
        <a:bodyPr/>
        <a:lstStyle/>
        <a:p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Серверная среда (</a:t>
          </a:r>
          <a:r>
            <a:rPr kumimoji="0" lang="ru-RU" altLang="ru-RU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execution</a:t>
          </a:r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 </a:t>
          </a:r>
          <a:r>
            <a:rPr kumimoji="0" lang="ru-RU" altLang="ru-RU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environment</a:t>
          </a:r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).</a:t>
          </a:r>
        </a:p>
      </dgm:t>
    </dgm:pt>
    <dgm:pt modelId="{D7C56D48-7EEB-4FA9-99FD-52ACA57F8BE8}" type="parTrans" cxnId="{CC2F30D1-7869-456A-92E5-C7ABE8280C2B}">
      <dgm:prSet/>
      <dgm:spPr/>
      <dgm:t>
        <a:bodyPr/>
        <a:lstStyle/>
        <a:p>
          <a:endParaRPr lang="ru-RU"/>
        </a:p>
      </dgm:t>
    </dgm:pt>
    <dgm:pt modelId="{BDB012D6-9079-40A4-AC8E-3D44608C2FB9}" type="sibTrans" cxnId="{CC2F30D1-7869-456A-92E5-C7ABE8280C2B}">
      <dgm:prSet/>
      <dgm:spPr/>
      <dgm:t>
        <a:bodyPr/>
        <a:lstStyle/>
        <a:p>
          <a:endParaRPr lang="ru-RU"/>
        </a:p>
      </dgm:t>
    </dgm:pt>
    <dgm:pt modelId="{874E80B5-D961-4611-BE0C-B95CFCD6399E}">
      <dgm:prSet/>
      <dgm:spPr>
        <a:solidFill>
          <a:srgbClr val="FA9925"/>
        </a:solidFill>
      </dgm:spPr>
      <dgm:t>
        <a:bodyPr/>
        <a:lstStyle/>
        <a:p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Протоколы связи: HTTPS, </a:t>
          </a:r>
          <a:r>
            <a:rPr kumimoji="0" lang="ru-RU" altLang="ru-RU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WebSockets</a:t>
          </a:r>
          <a:r>
            <a: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, TCP/IP</a:t>
          </a:r>
        </a:p>
      </dgm:t>
    </dgm:pt>
    <dgm:pt modelId="{7F53534D-F416-4EF4-BE72-4793B2C595AE}" type="parTrans" cxnId="{A0724653-CD69-45EE-A955-787B286CCA25}">
      <dgm:prSet/>
      <dgm:spPr/>
      <dgm:t>
        <a:bodyPr/>
        <a:lstStyle/>
        <a:p>
          <a:endParaRPr lang="ru-RU"/>
        </a:p>
      </dgm:t>
    </dgm:pt>
    <dgm:pt modelId="{7AB96C46-E41B-46B0-8245-E9BDADF30D74}" type="sibTrans" cxnId="{A0724653-CD69-45EE-A955-787B286CCA25}">
      <dgm:prSet/>
      <dgm:spPr/>
      <dgm:t>
        <a:bodyPr/>
        <a:lstStyle/>
        <a:p>
          <a:endParaRPr lang="ru-RU"/>
        </a:p>
      </dgm:t>
    </dgm:pt>
    <dgm:pt modelId="{8277234B-5716-4C5E-86D7-5696D82B5E2E}" type="pres">
      <dgm:prSet presAssocID="{04428183-9CAE-4E19-AFD8-6E5BB7D5B0CF}" presName="linear" presStyleCnt="0">
        <dgm:presLayoutVars>
          <dgm:animLvl val="lvl"/>
          <dgm:resizeHandles val="exact"/>
        </dgm:presLayoutVars>
      </dgm:prSet>
      <dgm:spPr/>
    </dgm:pt>
    <dgm:pt modelId="{E297058A-56C8-4D58-B6FA-DDFEC0933246}" type="pres">
      <dgm:prSet presAssocID="{B1C79A3F-029D-416A-A2DC-4ABD3D9606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D37BB63-55CC-4607-A924-832002FAA317}" type="pres">
      <dgm:prSet presAssocID="{FD9673F5-3331-4572-A91E-7798FDA1E36B}" presName="spacer" presStyleCnt="0"/>
      <dgm:spPr/>
    </dgm:pt>
    <dgm:pt modelId="{9C86F83B-EF9F-4CF0-A4C2-1755ACC0192C}" type="pres">
      <dgm:prSet presAssocID="{5E27B05E-BD0F-4DAA-B05C-FE9865BB4E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98AA15-229D-4D67-BFD9-5D9BF1EACDAE}" type="pres">
      <dgm:prSet presAssocID="{BDB012D6-9079-40A4-AC8E-3D44608C2FB9}" presName="spacer" presStyleCnt="0"/>
      <dgm:spPr/>
    </dgm:pt>
    <dgm:pt modelId="{255C3C64-475A-461F-ADC3-9C18B2767310}" type="pres">
      <dgm:prSet presAssocID="{874E80B5-D961-4611-BE0C-B95CFCD6399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D57D1F-1333-488D-9B41-37FCDC2DFFD8}" type="presOf" srcId="{874E80B5-D961-4611-BE0C-B95CFCD6399E}" destId="{255C3C64-475A-461F-ADC3-9C18B2767310}" srcOrd="0" destOrd="0" presId="urn:microsoft.com/office/officeart/2005/8/layout/vList2"/>
    <dgm:cxn modelId="{FB1B216E-0EA2-4CA2-AE01-22DB57C43250}" type="presOf" srcId="{5E27B05E-BD0F-4DAA-B05C-FE9865BB4EB1}" destId="{9C86F83B-EF9F-4CF0-A4C2-1755ACC0192C}" srcOrd="0" destOrd="0" presId="urn:microsoft.com/office/officeart/2005/8/layout/vList2"/>
    <dgm:cxn modelId="{A0724653-CD69-45EE-A955-787B286CCA25}" srcId="{04428183-9CAE-4E19-AFD8-6E5BB7D5B0CF}" destId="{874E80B5-D961-4611-BE0C-B95CFCD6399E}" srcOrd="2" destOrd="0" parTransId="{7F53534D-F416-4EF4-BE72-4793B2C595AE}" sibTransId="{7AB96C46-E41B-46B0-8245-E9BDADF30D74}"/>
    <dgm:cxn modelId="{D6C09681-B45D-41B6-AA83-F997E1DEAF42}" type="presOf" srcId="{B1C79A3F-029D-416A-A2DC-4ABD3D96064F}" destId="{E297058A-56C8-4D58-B6FA-DDFEC0933246}" srcOrd="0" destOrd="0" presId="urn:microsoft.com/office/officeart/2005/8/layout/vList2"/>
    <dgm:cxn modelId="{88F6F9AC-61B8-4519-8CAE-66B0AE4D03C3}" srcId="{04428183-9CAE-4E19-AFD8-6E5BB7D5B0CF}" destId="{B1C79A3F-029D-416A-A2DC-4ABD3D96064F}" srcOrd="0" destOrd="0" parTransId="{F15707B1-F248-4701-9266-360E1160311A}" sibTransId="{FD9673F5-3331-4572-A91E-7798FDA1E36B}"/>
    <dgm:cxn modelId="{CC2F30D1-7869-456A-92E5-C7ABE8280C2B}" srcId="{04428183-9CAE-4E19-AFD8-6E5BB7D5B0CF}" destId="{5E27B05E-BD0F-4DAA-B05C-FE9865BB4EB1}" srcOrd="1" destOrd="0" parTransId="{D7C56D48-7EEB-4FA9-99FD-52ACA57F8BE8}" sibTransId="{BDB012D6-9079-40A4-AC8E-3D44608C2FB9}"/>
    <dgm:cxn modelId="{2DBF2AEC-C119-4483-BDE7-061C9E636FCD}" type="presOf" srcId="{04428183-9CAE-4E19-AFD8-6E5BB7D5B0CF}" destId="{8277234B-5716-4C5E-86D7-5696D82B5E2E}" srcOrd="0" destOrd="0" presId="urn:microsoft.com/office/officeart/2005/8/layout/vList2"/>
    <dgm:cxn modelId="{F42D715F-9A59-4DC2-8A5F-33E9B6662B03}" type="presParOf" srcId="{8277234B-5716-4C5E-86D7-5696D82B5E2E}" destId="{E297058A-56C8-4D58-B6FA-DDFEC0933246}" srcOrd="0" destOrd="0" presId="urn:microsoft.com/office/officeart/2005/8/layout/vList2"/>
    <dgm:cxn modelId="{6E8DC360-0349-4DFA-89E4-A0FEEA485FD6}" type="presParOf" srcId="{8277234B-5716-4C5E-86D7-5696D82B5E2E}" destId="{0D37BB63-55CC-4607-A924-832002FAA317}" srcOrd="1" destOrd="0" presId="urn:microsoft.com/office/officeart/2005/8/layout/vList2"/>
    <dgm:cxn modelId="{8E47BB24-BCF2-4CE9-B0C9-642B2C086E6D}" type="presParOf" srcId="{8277234B-5716-4C5E-86D7-5696D82B5E2E}" destId="{9C86F83B-EF9F-4CF0-A4C2-1755ACC0192C}" srcOrd="2" destOrd="0" presId="urn:microsoft.com/office/officeart/2005/8/layout/vList2"/>
    <dgm:cxn modelId="{16884F53-4003-4F2D-B57E-F7B4D3894DEA}" type="presParOf" srcId="{8277234B-5716-4C5E-86D7-5696D82B5E2E}" destId="{CE98AA15-229D-4D67-BFD9-5D9BF1EACDAE}" srcOrd="3" destOrd="0" presId="urn:microsoft.com/office/officeart/2005/8/layout/vList2"/>
    <dgm:cxn modelId="{A7E9A6A9-59CD-443F-BA0E-1006C0AF7051}" type="presParOf" srcId="{8277234B-5716-4C5E-86D7-5696D82B5E2E}" destId="{255C3C64-475A-461F-ADC3-9C18B27673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27BFF-D7D1-4F2A-87BF-E46738DD883B}">
      <dsp:nvSpPr>
        <dsp:cNvPr id="0" name=""/>
        <dsp:cNvSpPr/>
      </dsp:nvSpPr>
      <dsp:spPr>
        <a:xfrm rot="5400000">
          <a:off x="5110059" y="-2068711"/>
          <a:ext cx="1461008" cy="59637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300" kern="1200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Ошибки при ручной передаче заказов и долгое ожидание официанта.</a:t>
          </a:r>
        </a:p>
      </dsp:txBody>
      <dsp:txXfrm rot="-5400000">
        <a:off x="2858676" y="253993"/>
        <a:ext cx="5892454" cy="1318366"/>
      </dsp:txXfrm>
    </dsp:sp>
    <dsp:sp modelId="{C12FCC36-CDA8-435F-9182-CAE16C864864}">
      <dsp:nvSpPr>
        <dsp:cNvPr id="0" name=""/>
        <dsp:cNvSpPr/>
      </dsp:nvSpPr>
      <dsp:spPr>
        <a:xfrm>
          <a:off x="495947" y="45"/>
          <a:ext cx="2362728" cy="182626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Проблема</a:t>
          </a:r>
        </a:p>
      </dsp:txBody>
      <dsp:txXfrm>
        <a:off x="585098" y="89196"/>
        <a:ext cx="2184426" cy="1647958"/>
      </dsp:txXfrm>
    </dsp:sp>
    <dsp:sp modelId="{80B4D4F4-08C2-4289-8590-21F9739E2F3E}">
      <dsp:nvSpPr>
        <dsp:cNvPr id="0" name=""/>
        <dsp:cNvSpPr/>
      </dsp:nvSpPr>
      <dsp:spPr>
        <a:xfrm rot="5400000">
          <a:off x="5110059" y="-151138"/>
          <a:ext cx="1461008" cy="59637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2300" kern="1200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Оцифровка пути клиента от выбора блюда до получения чека</a:t>
          </a:r>
        </a:p>
      </dsp:txBody>
      <dsp:txXfrm rot="-5400000">
        <a:off x="2858676" y="2171566"/>
        <a:ext cx="5892454" cy="1318366"/>
      </dsp:txXfrm>
    </dsp:sp>
    <dsp:sp modelId="{EE8CE7E1-9F0A-485F-BD82-824FBAF2764A}">
      <dsp:nvSpPr>
        <dsp:cNvPr id="0" name=""/>
        <dsp:cNvSpPr/>
      </dsp:nvSpPr>
      <dsp:spPr>
        <a:xfrm>
          <a:off x="495947" y="1917619"/>
          <a:ext cx="2362728" cy="182626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3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Цель</a:t>
          </a:r>
        </a:p>
      </dsp:txBody>
      <dsp:txXfrm>
        <a:off x="585098" y="2006770"/>
        <a:ext cx="2184426" cy="1647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F3893-903D-48CE-8D76-D5233B97324C}">
      <dsp:nvSpPr>
        <dsp:cNvPr id="0" name=""/>
        <dsp:cNvSpPr/>
      </dsp:nvSpPr>
      <dsp:spPr>
        <a:xfrm rot="5400000">
          <a:off x="4041639" y="-1525962"/>
          <a:ext cx="960126" cy="425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регистрация, заказ, оплата.</a:t>
          </a:r>
        </a:p>
      </dsp:txBody>
      <dsp:txXfrm rot="-5400000">
        <a:off x="2393843" y="168703"/>
        <a:ext cx="4208851" cy="866388"/>
      </dsp:txXfrm>
    </dsp:sp>
    <dsp:sp modelId="{558B0FAB-65F6-4873-BA78-E96F3A688F4C}">
      <dsp:nvSpPr>
        <dsp:cNvPr id="0" name=""/>
        <dsp:cNvSpPr/>
      </dsp:nvSpPr>
      <dsp:spPr>
        <a:xfrm>
          <a:off x="0" y="1818"/>
          <a:ext cx="2393842" cy="1200158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Посетитель</a:t>
          </a:r>
        </a:p>
      </dsp:txBody>
      <dsp:txXfrm>
        <a:off x="58587" y="60405"/>
        <a:ext cx="2276668" cy="1082984"/>
      </dsp:txXfrm>
    </dsp:sp>
    <dsp:sp modelId="{B2235F30-CC0F-4825-A168-FA10716E7C53}">
      <dsp:nvSpPr>
        <dsp:cNvPr id="0" name=""/>
        <dsp:cNvSpPr/>
      </dsp:nvSpPr>
      <dsp:spPr>
        <a:xfrm rot="5400000">
          <a:off x="4041639" y="-265796"/>
          <a:ext cx="960126" cy="425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900" kern="1200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управление очередью приготовления.</a:t>
          </a:r>
        </a:p>
      </dsp:txBody>
      <dsp:txXfrm rot="-5400000">
        <a:off x="2393843" y="1428869"/>
        <a:ext cx="4208851" cy="866388"/>
      </dsp:txXfrm>
    </dsp:sp>
    <dsp:sp modelId="{5C5BBDED-8519-4BF1-9D8D-C8F135A5B0F6}">
      <dsp:nvSpPr>
        <dsp:cNvPr id="0" name=""/>
        <dsp:cNvSpPr/>
      </dsp:nvSpPr>
      <dsp:spPr>
        <a:xfrm>
          <a:off x="0" y="1261984"/>
          <a:ext cx="2393842" cy="1200158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Повар</a:t>
          </a:r>
        </a:p>
      </dsp:txBody>
      <dsp:txXfrm>
        <a:off x="58587" y="1320571"/>
        <a:ext cx="2276668" cy="1082984"/>
      </dsp:txXfrm>
    </dsp:sp>
    <dsp:sp modelId="{61D3138F-752B-4393-B9E6-A501CCC2342B}">
      <dsp:nvSpPr>
        <dsp:cNvPr id="0" name=""/>
        <dsp:cNvSpPr/>
      </dsp:nvSpPr>
      <dsp:spPr>
        <a:xfrm rot="5400000">
          <a:off x="4041639" y="994369"/>
          <a:ext cx="960126" cy="42557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900" kern="1200" dirty="0">
              <a:latin typeface="Yu Gothic UI Semibold" panose="020B0700000000000000" pitchFamily="34" charset="-128"/>
              <a:ea typeface="Yu Gothic UI Semibold" panose="020B0700000000000000" pitchFamily="34" charset="-128"/>
            </a:rPr>
            <a:t>управление меню.</a:t>
          </a:r>
        </a:p>
      </dsp:txBody>
      <dsp:txXfrm rot="-5400000">
        <a:off x="2393843" y="2689035"/>
        <a:ext cx="4208851" cy="866388"/>
      </dsp:txXfrm>
    </dsp:sp>
    <dsp:sp modelId="{637990C1-B7C8-4425-8AE0-232919C5288D}">
      <dsp:nvSpPr>
        <dsp:cNvPr id="0" name=""/>
        <dsp:cNvSpPr/>
      </dsp:nvSpPr>
      <dsp:spPr>
        <a:xfrm>
          <a:off x="0" y="2522150"/>
          <a:ext cx="2393842" cy="1200158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Администратор</a:t>
          </a:r>
        </a:p>
      </dsp:txBody>
      <dsp:txXfrm>
        <a:off x="58587" y="2580737"/>
        <a:ext cx="2276668" cy="1082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E85D4-5430-403B-B948-BE305EEADDA6}">
      <dsp:nvSpPr>
        <dsp:cNvPr id="0" name=""/>
        <dsp:cNvSpPr/>
      </dsp:nvSpPr>
      <dsp:spPr>
        <a:xfrm>
          <a:off x="0" y="341"/>
          <a:ext cx="5049364" cy="914062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8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Пошаговый путь пользователя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8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от открытия сайта до фиксации ID заказа</a:t>
          </a:r>
        </a:p>
      </dsp:txBody>
      <dsp:txXfrm>
        <a:off x="44621" y="44962"/>
        <a:ext cx="4960122" cy="824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058A-56C8-4D58-B6FA-DDFEC0933246}">
      <dsp:nvSpPr>
        <dsp:cNvPr id="0" name=""/>
        <dsp:cNvSpPr/>
      </dsp:nvSpPr>
      <dsp:spPr>
        <a:xfrm>
          <a:off x="0" y="59904"/>
          <a:ext cx="3065648" cy="206388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Разделение на UI, </a:t>
          </a:r>
          <a:r>
            <a:rPr lang="ru-RU" sz="21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Backend</a:t>
          </a: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-сервисы и уровень данных.</a:t>
          </a:r>
        </a:p>
      </dsp:txBody>
      <dsp:txXfrm>
        <a:off x="100750" y="160654"/>
        <a:ext cx="2864148" cy="1862380"/>
      </dsp:txXfrm>
    </dsp:sp>
    <dsp:sp modelId="{AC4D0673-A6EF-4F9E-BB9D-C3D5EEDD93ED}">
      <dsp:nvSpPr>
        <dsp:cNvPr id="0" name=""/>
        <dsp:cNvSpPr/>
      </dsp:nvSpPr>
      <dsp:spPr>
        <a:xfrm>
          <a:off x="0" y="2184264"/>
          <a:ext cx="3065648" cy="206388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Использование независимых артефактов (Services, UI, DB).</a:t>
          </a:r>
        </a:p>
      </dsp:txBody>
      <dsp:txXfrm>
        <a:off x="100750" y="2285014"/>
        <a:ext cx="2864148" cy="1862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058A-56C8-4D58-B6FA-DDFEC0933246}">
      <dsp:nvSpPr>
        <dsp:cNvPr id="0" name=""/>
        <dsp:cNvSpPr/>
      </dsp:nvSpPr>
      <dsp:spPr>
        <a:xfrm>
          <a:off x="0" y="474848"/>
          <a:ext cx="3065648" cy="1513687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Интеграция с </a:t>
          </a:r>
          <a:r>
            <a:rPr lang="ru-RU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External</a:t>
          </a:r>
          <a:r>
            <a:rPr lang="ru-RU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 Bank API.</a:t>
          </a:r>
        </a:p>
      </dsp:txBody>
      <dsp:txXfrm>
        <a:off x="73892" y="548740"/>
        <a:ext cx="2917864" cy="1365903"/>
      </dsp:txXfrm>
    </dsp:sp>
    <dsp:sp modelId="{2635C3E1-7E89-487D-99CD-898F6010E5B4}">
      <dsp:nvSpPr>
        <dsp:cNvPr id="0" name=""/>
        <dsp:cNvSpPr/>
      </dsp:nvSpPr>
      <dsp:spPr>
        <a:xfrm>
          <a:off x="0" y="2046136"/>
          <a:ext cx="3065648" cy="1513687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Логика обработки успеха или ошибки оплаты через блок </a:t>
          </a:r>
          <a:r>
            <a:rPr lang="ru-RU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alt</a:t>
          </a:r>
          <a:endParaRPr lang="ru-RU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Yu Gothic UI Semibold" panose="020B0700000000000000" pitchFamily="34" charset="-128"/>
            <a:ea typeface="Yu Gothic UI Semibold" panose="020B0700000000000000" pitchFamily="34" charset="-128"/>
          </a:endParaRPr>
        </a:p>
      </dsp:txBody>
      <dsp:txXfrm>
        <a:off x="73892" y="2120028"/>
        <a:ext cx="2917864" cy="1365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058A-56C8-4D58-B6FA-DDFEC0933246}">
      <dsp:nvSpPr>
        <dsp:cNvPr id="0" name=""/>
        <dsp:cNvSpPr/>
      </dsp:nvSpPr>
      <dsp:spPr>
        <a:xfrm>
          <a:off x="0" y="371399"/>
          <a:ext cx="2695909" cy="2358719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Мгновенные уведомления через </a:t>
          </a:r>
          <a:r>
            <a:rPr lang="ru-RU" sz="2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WebSockets</a:t>
          </a:r>
          <a:r>
            <a:rPr lang="ru-R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.</a:t>
          </a:r>
        </a:p>
      </dsp:txBody>
      <dsp:txXfrm>
        <a:off x="115143" y="486542"/>
        <a:ext cx="2465623" cy="2128433"/>
      </dsp:txXfrm>
    </dsp:sp>
    <dsp:sp modelId="{F5437D84-B035-4629-AC84-1F01A59BB9CD}">
      <dsp:nvSpPr>
        <dsp:cNvPr id="0" name=""/>
        <dsp:cNvSpPr/>
      </dsp:nvSpPr>
      <dsp:spPr>
        <a:xfrm>
          <a:off x="0" y="2799239"/>
          <a:ext cx="2695909" cy="2358719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Синхронизация статусов между поваром и посетителем.</a:t>
          </a:r>
        </a:p>
      </dsp:txBody>
      <dsp:txXfrm>
        <a:off x="115143" y="2914382"/>
        <a:ext cx="2465623" cy="21284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7058A-56C8-4D58-B6FA-DDFEC0933246}">
      <dsp:nvSpPr>
        <dsp:cNvPr id="0" name=""/>
        <dsp:cNvSpPr/>
      </dsp:nvSpPr>
      <dsp:spPr>
        <a:xfrm>
          <a:off x="0" y="289702"/>
          <a:ext cx="3172648" cy="102258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Клиентские устройства (</a:t>
          </a:r>
          <a:r>
            <a:rPr kumimoji="0" lang="ru-RU" altLang="ru-RU" sz="1900" b="0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device</a:t>
          </a: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).</a:t>
          </a:r>
          <a:endParaRPr lang="ru-RU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Yu Gothic UI Semibold" panose="020B0700000000000000" pitchFamily="34" charset="-128"/>
            <a:ea typeface="Yu Gothic UI Semibold" panose="020B0700000000000000" pitchFamily="34" charset="-128"/>
          </a:endParaRPr>
        </a:p>
      </dsp:txBody>
      <dsp:txXfrm>
        <a:off x="49918" y="339620"/>
        <a:ext cx="3072812" cy="922744"/>
      </dsp:txXfrm>
    </dsp:sp>
    <dsp:sp modelId="{9C86F83B-EF9F-4CF0-A4C2-1755ACC0192C}">
      <dsp:nvSpPr>
        <dsp:cNvPr id="0" name=""/>
        <dsp:cNvSpPr/>
      </dsp:nvSpPr>
      <dsp:spPr>
        <a:xfrm>
          <a:off x="0" y="1367002"/>
          <a:ext cx="3172648" cy="102258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Серверная среда (</a:t>
          </a:r>
          <a:r>
            <a:rPr kumimoji="0" lang="ru-RU" altLang="ru-RU" sz="1900" b="0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execution</a:t>
          </a: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 </a:t>
          </a:r>
          <a:r>
            <a:rPr kumimoji="0" lang="ru-RU" altLang="ru-RU" sz="1900" b="0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environment</a:t>
          </a: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).</a:t>
          </a:r>
        </a:p>
      </dsp:txBody>
      <dsp:txXfrm>
        <a:off x="49918" y="1416920"/>
        <a:ext cx="3072812" cy="922744"/>
      </dsp:txXfrm>
    </dsp:sp>
    <dsp:sp modelId="{255C3C64-475A-461F-ADC3-9C18B2767310}">
      <dsp:nvSpPr>
        <dsp:cNvPr id="0" name=""/>
        <dsp:cNvSpPr/>
      </dsp:nvSpPr>
      <dsp:spPr>
        <a:xfrm>
          <a:off x="0" y="2444302"/>
          <a:ext cx="3172648" cy="1022580"/>
        </a:xfrm>
        <a:prstGeom prst="roundRect">
          <a:avLst/>
        </a:prstGeom>
        <a:solidFill>
          <a:srgbClr val="FA9925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Протоколы связи: HTTPS, </a:t>
          </a:r>
          <a:r>
            <a:rPr kumimoji="0" lang="ru-RU" altLang="ru-RU" sz="1900" b="0" i="0" u="none" strike="noStrike" kern="1200" cap="none" normalizeH="0" baseline="0" dirty="0" err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WebSockets</a:t>
          </a:r>
          <a:r>
            <a:rPr kumimoji="0" lang="ru-RU" altLang="ru-RU" sz="1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rPr>
            <a:t>, TCP/IP</a:t>
          </a:r>
        </a:p>
      </dsp:txBody>
      <dsp:txXfrm>
        <a:off x="49918" y="2494220"/>
        <a:ext cx="3072812" cy="922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33B4E22-A1CF-4E2A-8920-91F96CAC08A7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C96439F-1074-48E8-B86B-081119AB43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12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6439F-1074-48E8-B86B-081119AB43D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59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6439F-1074-48E8-B86B-081119AB43D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72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6439F-1074-48E8-B86B-081119AB43D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03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Sass: Syntactically Awesome Style Sheets</a:t>
            </a:r>
            <a:endParaRPr lang="ru-RU" dirty="0">
              <a:latin typeface="Consolas" panose="020B0609020204030204" pitchFamily="49" charset="0"/>
            </a:endParaRPr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6439F-1074-48E8-B86B-081119AB43D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333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6439F-1074-48E8-B86B-081119AB43D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05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01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22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725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014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159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041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426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57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61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4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66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4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50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6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44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74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9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D442130-8AC1-4468-ABF7-CEFE31BB60C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8CE667-D2E6-4D66-B491-4289D5C3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630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35B64953-4E50-4780-B673-971629A5A379}"/>
              </a:ext>
            </a:extLst>
          </p:cNvPr>
          <p:cNvSpPr/>
          <p:nvPr/>
        </p:nvSpPr>
        <p:spPr>
          <a:xfrm rot="16200000">
            <a:off x="10075434" y="4133405"/>
            <a:ext cx="1338606" cy="2894526"/>
          </a:xfrm>
          <a:prstGeom prst="round2SameRect">
            <a:avLst/>
          </a:prstGeom>
          <a:solidFill>
            <a:srgbClr val="FB9B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0D2FF-EC64-4BE0-8D4E-802F66D9F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383" y="3429000"/>
            <a:ext cx="8996645" cy="1019578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tx1"/>
                </a:solidFill>
                <a:effectLst/>
                <a:latin typeface="Bandera Pro Medium" panose="02060604040200020004" pitchFamily="18" charset="0"/>
              </a:rPr>
              <a:t>SmartOrder — Система автоматизации ресторанного обслуживания</a:t>
            </a:r>
            <a:endParaRPr lang="ru-RU" sz="3600" dirty="0">
              <a:solidFill>
                <a:schemeClr val="tx1"/>
              </a:solidFill>
              <a:latin typeface="Bandera Pro Medium" panose="020606040402000200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5B5CB550-C48D-4791-9230-4413C1800CB0}"/>
              </a:ext>
            </a:extLst>
          </p:cNvPr>
          <p:cNvSpPr txBox="1">
            <a:spLocks/>
          </p:cNvSpPr>
          <p:nvPr/>
        </p:nvSpPr>
        <p:spPr>
          <a:xfrm>
            <a:off x="4464843" y="5665510"/>
            <a:ext cx="3251727" cy="842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effectLst/>
                <a:latin typeface="Consolas" panose="020B0609020204030204" pitchFamily="49" charset="0"/>
              </a:rPr>
              <a:t>Гр. 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5040102/50201</a:t>
            </a:r>
            <a:endParaRPr lang="ru-RU" sz="2400" b="1" dirty="0">
              <a:effectLst/>
              <a:latin typeface="Consolas" panose="020B0609020204030204" pitchFamily="49" charset="0"/>
            </a:endParaRPr>
          </a:p>
          <a:p>
            <a:r>
              <a:rPr lang="ru-RU" sz="2400" b="1" dirty="0">
                <a:effectLst/>
                <a:latin typeface="Consolas" panose="020B0609020204030204" pitchFamily="49" charset="0"/>
              </a:rPr>
              <a:t>2025</a:t>
            </a:r>
            <a:endParaRPr lang="ru-RU" sz="24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E3378A-0E8C-40A3-936D-1DAF2FF3C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7" t="31508" r="20675" b="26155"/>
          <a:stretch/>
        </p:blipFill>
        <p:spPr>
          <a:xfrm>
            <a:off x="4101651" y="146175"/>
            <a:ext cx="3978112" cy="290345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018A6BD7-D9B4-4AB8-9345-BBD870C82AC2}"/>
              </a:ext>
            </a:extLst>
          </p:cNvPr>
          <p:cNvSpPr txBox="1">
            <a:spLocks/>
          </p:cNvSpPr>
          <p:nvPr/>
        </p:nvSpPr>
        <p:spPr>
          <a:xfrm>
            <a:off x="9297474" y="5000821"/>
            <a:ext cx="2771531" cy="11596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Цыганков Тимофей</a:t>
            </a:r>
          </a:p>
          <a:p>
            <a:pPr algn="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Смирнов Александр</a:t>
            </a:r>
          </a:p>
          <a:p>
            <a:pPr algn="r"/>
            <a:r>
              <a:rPr lang="ru-RU" b="1" dirty="0"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Усманов Игорь</a:t>
            </a:r>
          </a:p>
        </p:txBody>
      </p:sp>
    </p:spTree>
    <p:extLst>
      <p:ext uri="{BB962C8B-B14F-4D97-AF65-F5344CB8AC3E}">
        <p14:creationId xmlns:p14="http://schemas.microsoft.com/office/powerpoint/2010/main" val="46773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8938F75-848D-4C2A-82E3-FAEE1D023D3B}"/>
              </a:ext>
            </a:extLst>
          </p:cNvPr>
          <p:cNvSpPr/>
          <p:nvPr/>
        </p:nvSpPr>
        <p:spPr>
          <a:xfrm rot="5400000">
            <a:off x="1465868" y="-1135929"/>
            <a:ext cx="867267" cy="3799005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B8C5-46D3-4A4C-9FF6-C23462D067B0}"/>
              </a:ext>
            </a:extLst>
          </p:cNvPr>
          <p:cNvSpPr txBox="1"/>
          <p:nvPr/>
        </p:nvSpPr>
        <p:spPr>
          <a:xfrm>
            <a:off x="307942" y="4971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Проблема и Цель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86DB4A44-B46A-404A-84C8-AB283F029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745360"/>
              </p:ext>
            </p:extLst>
          </p:nvPr>
        </p:nvGraphicFramePr>
        <p:xfrm>
          <a:off x="1436800" y="2092752"/>
          <a:ext cx="9318399" cy="374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36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024982FF-25CC-4E73-BDF6-D423599368D7}"/>
              </a:ext>
            </a:extLst>
          </p:cNvPr>
          <p:cNvSpPr/>
          <p:nvPr/>
        </p:nvSpPr>
        <p:spPr>
          <a:xfrm rot="5400000">
            <a:off x="3011862" y="-2681924"/>
            <a:ext cx="867267" cy="6890994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942BA-0785-46F5-8A05-B189465DB0CE}"/>
              </a:ext>
            </a:extLst>
          </p:cNvPr>
          <p:cNvSpPr txBox="1"/>
          <p:nvPr/>
        </p:nvSpPr>
        <p:spPr>
          <a:xfrm>
            <a:off x="307942" y="497160"/>
            <a:ext cx="65830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Функциональная модель 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Use Case)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C9D152F9-3DF1-424E-AAD9-32EF9227A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845558"/>
              </p:ext>
            </p:extLst>
          </p:nvPr>
        </p:nvGraphicFramePr>
        <p:xfrm>
          <a:off x="675063" y="2205873"/>
          <a:ext cx="6649563" cy="372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49F001-9031-473C-B14F-CA7FC16D2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10" y="186694"/>
            <a:ext cx="3381081" cy="64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070B6E8E-C1EC-4D64-BC3D-AC1D8B49A23F}"/>
              </a:ext>
            </a:extLst>
          </p:cNvPr>
          <p:cNvSpPr/>
          <p:nvPr/>
        </p:nvSpPr>
        <p:spPr>
          <a:xfrm rot="5400000">
            <a:off x="2842180" y="-2512242"/>
            <a:ext cx="867267" cy="6551630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942BA-0785-46F5-8A05-B189465DB0CE}"/>
              </a:ext>
            </a:extLst>
          </p:cNvPr>
          <p:cNvSpPr txBox="1"/>
          <p:nvPr/>
        </p:nvSpPr>
        <p:spPr>
          <a:xfrm>
            <a:off x="304907" y="5041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Бизнес-процесс (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Activity Diagram)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611CDD3-57DD-470C-B1D6-B2692F20C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592465"/>
              </p:ext>
            </p:extLst>
          </p:nvPr>
        </p:nvGraphicFramePr>
        <p:xfrm>
          <a:off x="6837729" y="282803"/>
          <a:ext cx="5049364" cy="914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9D8F1-3586-4ECD-B5E2-1FBD37E965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91"/>
          <a:stretch/>
        </p:blipFill>
        <p:spPr>
          <a:xfrm>
            <a:off x="691406" y="1546973"/>
            <a:ext cx="4747765" cy="4806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DF0B88-240A-4420-842D-4BE4262514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6"/>
          <a:stretch/>
        </p:blipFill>
        <p:spPr>
          <a:xfrm>
            <a:off x="6685276" y="1546973"/>
            <a:ext cx="4848257" cy="48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верхние углы 6">
            <a:extLst>
              <a:ext uri="{FF2B5EF4-FFF2-40B4-BE49-F238E27FC236}">
                <a16:creationId xmlns:a16="http://schemas.microsoft.com/office/drawing/2014/main" id="{A2FAE1E5-29B2-479A-854C-2E8FE5E4AEF4}"/>
              </a:ext>
            </a:extLst>
          </p:cNvPr>
          <p:cNvSpPr/>
          <p:nvPr/>
        </p:nvSpPr>
        <p:spPr>
          <a:xfrm rot="5400000">
            <a:off x="3676451" y="-3346515"/>
            <a:ext cx="867267" cy="8220175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CD2BC-B894-45EF-AF41-FDCFEDF79A92}"/>
              </a:ext>
            </a:extLst>
          </p:cNvPr>
          <p:cNvSpPr txBox="1"/>
          <p:nvPr/>
        </p:nvSpPr>
        <p:spPr>
          <a:xfrm>
            <a:off x="299720" y="503540"/>
            <a:ext cx="8300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Архитектура системы (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Component Diagram)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CE057FC-72A3-4463-A89A-00A422D75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607349"/>
              </p:ext>
            </p:extLst>
          </p:nvPr>
        </p:nvGraphicFramePr>
        <p:xfrm>
          <a:off x="420017" y="1864523"/>
          <a:ext cx="3065649" cy="4308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7ADC41-EB3E-44E0-92DB-CD191FD9A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50" y="1438334"/>
            <a:ext cx="7701033" cy="51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2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0C36BAC4-4A55-443C-A28B-99FF39B20E87}"/>
              </a:ext>
            </a:extLst>
          </p:cNvPr>
          <p:cNvSpPr/>
          <p:nvPr/>
        </p:nvSpPr>
        <p:spPr>
          <a:xfrm rot="5400000">
            <a:off x="1258478" y="-928541"/>
            <a:ext cx="1159494" cy="3676458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BDA94-4D1D-4631-B18D-93B5BFC7EFE9}"/>
              </a:ext>
            </a:extLst>
          </p:cNvPr>
          <p:cNvSpPr txBox="1"/>
          <p:nvPr/>
        </p:nvSpPr>
        <p:spPr>
          <a:xfrm>
            <a:off x="323848" y="494189"/>
            <a:ext cx="3880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Сценарий оплаты 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Sequence Diagram)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B640EB-4891-49C5-87FC-480982F2D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0" y="245100"/>
            <a:ext cx="7824052" cy="6332051"/>
          </a:xfrm>
          <a:prstGeom prst="rect">
            <a:avLst/>
          </a:prstGeom>
        </p:spPr>
      </p:pic>
      <p:graphicFrame>
        <p:nvGraphicFramePr>
          <p:cNvPr id="23" name="Схема 22">
            <a:extLst>
              <a:ext uri="{FF2B5EF4-FFF2-40B4-BE49-F238E27FC236}">
                <a16:creationId xmlns:a16="http://schemas.microsoft.com/office/drawing/2014/main" id="{2CDB52C8-C9C9-4D03-B32F-EC6CCF6DB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239905"/>
              </p:ext>
            </p:extLst>
          </p:nvPr>
        </p:nvGraphicFramePr>
        <p:xfrm>
          <a:off x="420017" y="2234153"/>
          <a:ext cx="3065649" cy="403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6275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0C36BAC4-4A55-443C-A28B-99FF39B20E87}"/>
              </a:ext>
            </a:extLst>
          </p:cNvPr>
          <p:cNvSpPr/>
          <p:nvPr/>
        </p:nvSpPr>
        <p:spPr>
          <a:xfrm rot="5400000">
            <a:off x="2884601" y="-2554665"/>
            <a:ext cx="820130" cy="6589340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BDA94-4D1D-4631-B18D-93B5BFC7EFE9}"/>
              </a:ext>
            </a:extLst>
          </p:cNvPr>
          <p:cNvSpPr txBox="1"/>
          <p:nvPr/>
        </p:nvSpPr>
        <p:spPr>
          <a:xfrm>
            <a:off x="235827" y="493707"/>
            <a:ext cx="7635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862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Работа кухни (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Sequence Diagram)</a:t>
            </a:r>
            <a:endParaRPr lang="ru-RU" sz="2800" b="1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66EA67-699E-4B2B-8420-9CD687836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82" y="1711627"/>
            <a:ext cx="8524971" cy="4486494"/>
          </a:xfrm>
          <a:prstGeom prst="rect">
            <a:avLst/>
          </a:prstGeom>
        </p:spPr>
      </p:pic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BD238837-9327-4243-B5CC-031625E92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13578"/>
              </p:ext>
            </p:extLst>
          </p:nvPr>
        </p:nvGraphicFramePr>
        <p:xfrm>
          <a:off x="235827" y="1328640"/>
          <a:ext cx="2695909" cy="552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08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E171D647-7A2B-4FA7-ACA9-5105E91D4D99}"/>
              </a:ext>
            </a:extLst>
          </p:cNvPr>
          <p:cNvSpPr/>
          <p:nvPr/>
        </p:nvSpPr>
        <p:spPr>
          <a:xfrm rot="5400000">
            <a:off x="4034669" y="-3704732"/>
            <a:ext cx="867267" cy="8936613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B6837-C40D-4F2E-861F-5EDA12E17DF3}"/>
              </a:ext>
            </a:extLst>
          </p:cNvPr>
          <p:cNvSpPr txBox="1"/>
          <p:nvPr/>
        </p:nvSpPr>
        <p:spPr>
          <a:xfrm>
            <a:off x="259143" y="501963"/>
            <a:ext cx="10939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Физическая реализация (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Deployment Diagram)</a:t>
            </a:r>
            <a:endParaRPr lang="ru-RU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2B2514-6752-4D2D-A7BB-F69C58A3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69" y="1616694"/>
            <a:ext cx="6957767" cy="4911365"/>
          </a:xfrm>
          <a:prstGeom prst="rect">
            <a:avLst/>
          </a:prstGeom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517B93D1-C11A-4A8C-A99C-63AB3B698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482195"/>
              </p:ext>
            </p:extLst>
          </p:nvPr>
        </p:nvGraphicFramePr>
        <p:xfrm>
          <a:off x="801278" y="2210583"/>
          <a:ext cx="3172648" cy="37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3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D7D81B1C-68AC-4502-AF19-DEF0BB76857D}"/>
              </a:ext>
            </a:extLst>
          </p:cNvPr>
          <p:cNvSpPr/>
          <p:nvPr/>
        </p:nvSpPr>
        <p:spPr>
          <a:xfrm rot="10800000">
            <a:off x="4534290" y="-84842"/>
            <a:ext cx="3205113" cy="895546"/>
          </a:xfrm>
          <a:prstGeom prst="round2SameRect">
            <a:avLst/>
          </a:prstGeom>
          <a:solidFill>
            <a:srgbClr val="FA992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AE202-0BEC-4B53-9D16-D71204E0AE43}"/>
              </a:ext>
            </a:extLst>
          </p:cNvPr>
          <p:cNvSpPr txBox="1"/>
          <p:nvPr/>
        </p:nvSpPr>
        <p:spPr>
          <a:xfrm>
            <a:off x="2415939" y="157921"/>
            <a:ext cx="7360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План реализации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AB9B60-5767-4082-96E4-7EF7C8EBA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84" y="923905"/>
            <a:ext cx="9788831" cy="56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9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406</TotalTime>
  <Words>181</Words>
  <Application>Microsoft Office PowerPoint</Application>
  <PresentationFormat>Широкоэкранный</PresentationFormat>
  <Paragraphs>41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Yu Gothic UI Semibold</vt:lpstr>
      <vt:lpstr>Arial</vt:lpstr>
      <vt:lpstr>Bandera Pro Medium</vt:lpstr>
      <vt:lpstr>Calibri</vt:lpstr>
      <vt:lpstr>Calisto MT</vt:lpstr>
      <vt:lpstr>Consolas</vt:lpstr>
      <vt:lpstr>Wingdings 2</vt:lpstr>
      <vt:lpstr>Сланец</vt:lpstr>
      <vt:lpstr>SmartOrder — Система автоматизации ресторанного обслуживания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CSS-препроцессоры </dc:title>
  <dc:creator>Тим Цыганков</dc:creator>
  <cp:lastModifiedBy>Тим Цыганков</cp:lastModifiedBy>
  <cp:revision>47</cp:revision>
  <cp:lastPrinted>2025-12-04T22:51:08Z</cp:lastPrinted>
  <dcterms:created xsi:type="dcterms:W3CDTF">2025-12-04T17:13:22Z</dcterms:created>
  <dcterms:modified xsi:type="dcterms:W3CDTF">2025-12-18T01:22:10Z</dcterms:modified>
</cp:coreProperties>
</file>